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9BE0492-C755-4869-A7F7-C320C3F7C8AD}" type="datetimeFigureOut">
              <a:rPr lang="en-AU" smtClean="0"/>
              <a:t>17/03/2014</a:t>
            </a:fld>
            <a:endParaRPr lang="en-A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A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BC3E5B4-F994-4478-972B-0B6008ECCBD8}" type="slidenum">
              <a:rPr lang="en-AU" smtClean="0"/>
              <a:t>‹#›</a:t>
            </a:fld>
            <a:endParaRPr lang="en-A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E0492-C755-4869-A7F7-C320C3F7C8AD}"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E0492-C755-4869-A7F7-C320C3F7C8AD}"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BE0492-C755-4869-A7F7-C320C3F7C8AD}"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BE0492-C755-4869-A7F7-C320C3F7C8AD}" type="datetimeFigureOut">
              <a:rPr lang="en-AU" smtClean="0"/>
              <a:t>17/03/2014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9BE0492-C755-4869-A7F7-C320C3F7C8AD}" type="datetimeFigureOut">
              <a:rPr lang="en-AU" smtClean="0"/>
              <a:t>17/03/2014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BC3E5B4-F994-4478-972B-0B6008ECCBD8}" type="slidenum">
              <a:rPr lang="en-AU" smtClean="0"/>
              <a:t>‹#›</a:t>
            </a:fld>
            <a:endParaRPr lang="en-AU"/>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BE0492-C755-4869-A7F7-C320C3F7C8AD}" type="datetimeFigureOut">
              <a:rPr lang="en-AU" smtClean="0"/>
              <a:t>17/03/2014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BE0492-C755-4869-A7F7-C320C3F7C8AD}" type="datetimeFigureOut">
              <a:rPr lang="en-AU" smtClean="0"/>
              <a:t>17/03/2014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E0492-C755-4869-A7F7-C320C3F7C8AD}" type="datetimeFigureOut">
              <a:rPr lang="en-AU" smtClean="0"/>
              <a:t>17/03/2014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9BE0492-C755-4869-A7F7-C320C3F7C8AD}" type="datetimeFigureOut">
              <a:rPr lang="en-AU" smtClean="0"/>
              <a:t>17/03/2014</a:t>
            </a:fld>
            <a:endParaRPr lang="en-AU"/>
          </a:p>
        </p:txBody>
      </p:sp>
      <p:sp>
        <p:nvSpPr>
          <p:cNvPr id="7" name="Slide Number Placeholder 6"/>
          <p:cNvSpPr>
            <a:spLocks noGrp="1"/>
          </p:cNvSpPr>
          <p:nvPr>
            <p:ph type="sldNum" sz="quarter" idx="12"/>
          </p:nvPr>
        </p:nvSpPr>
        <p:spPr/>
        <p:txBody>
          <a:bodyPr/>
          <a:lstStyle/>
          <a:p>
            <a:fld id="{4BC3E5B4-F994-4478-972B-0B6008ECCBD8}" type="slidenum">
              <a:rPr lang="en-AU" smtClean="0"/>
              <a:t>‹#›</a:t>
            </a:fld>
            <a:endParaRPr lang="en-A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E0492-C755-4869-A7F7-C320C3F7C8AD}" type="datetimeFigureOut">
              <a:rPr lang="en-AU" smtClean="0"/>
              <a:t>17/03/2014</a:t>
            </a:fld>
            <a:endParaRPr lang="en-A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7" name="Slide Number Placeholder 6"/>
          <p:cNvSpPr>
            <a:spLocks noGrp="1"/>
          </p:cNvSpPr>
          <p:nvPr>
            <p:ph type="sldNum" sz="quarter" idx="12"/>
          </p:nvPr>
        </p:nvSpPr>
        <p:spPr/>
        <p:txBody>
          <a:bodyPr/>
          <a:lstStyle/>
          <a:p>
            <a:fld id="{4BC3E5B4-F994-4478-972B-0B6008ECCBD8}"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9BE0492-C755-4869-A7F7-C320C3F7C8AD}" type="datetimeFigureOut">
              <a:rPr lang="en-AU" smtClean="0"/>
              <a:t>17/03/2014</a:t>
            </a:fld>
            <a:endParaRPr lang="en-A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A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BC3E5B4-F994-4478-972B-0B6008ECCBD8}"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health.gov.au/paguidelines#famil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healthyactive.gov.au/internet/healthyactive/publishing.nsf/Content/2and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healthyactive.gov.au/internet/healthyactive/publishing.nsf/Content/getmov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measureup.gov.au/internet/abhi/publishing.ns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t>Physical activity campaigns</a:t>
            </a:r>
            <a:endParaRPr lang="en-AU" dirty="0"/>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1892107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Make your Move – Sit Less – Be Active for Life!</a:t>
            </a:r>
            <a:br>
              <a:rPr lang="en-AU" b="1" dirty="0" smtClean="0"/>
            </a:b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hlinkClick r:id="rId2"/>
              </a:rPr>
              <a:t>http://www.health.gov.au/paguidelines#families</a:t>
            </a:r>
            <a:endParaRPr lang="en-AU" dirty="0" smtClean="0"/>
          </a:p>
          <a:p>
            <a:r>
              <a:rPr lang="en-AU" sz="3000" dirty="0"/>
              <a:t>P</a:t>
            </a:r>
            <a:r>
              <a:rPr lang="en-AU" sz="3000" dirty="0" smtClean="0"/>
              <a:t>rovides you with a summary of Australia’s Physical Activity and Sedentary Behaviour Guidelines for all ages. It provides information about the benefits of being physically active, and offers steps that you and your family can take towards better health, at any age. You will find information for everyone – infants and toddlers, children, young people and adults too, as well as tips and ideas for being more active and less sedentary every day.</a:t>
            </a:r>
            <a:endParaRPr lang="en-AU" sz="3000" dirty="0"/>
          </a:p>
        </p:txBody>
      </p:sp>
    </p:spTree>
    <p:extLst>
      <p:ext uri="{BB962C8B-B14F-4D97-AF65-F5344CB8AC3E}">
        <p14:creationId xmlns:p14="http://schemas.microsoft.com/office/powerpoint/2010/main" val="1224349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
            </a:r>
            <a:br>
              <a:rPr lang="en-AU" dirty="0" smtClean="0"/>
            </a:br>
            <a:r>
              <a:rPr lang="en-AU" b="1" dirty="0" smtClean="0"/>
              <a:t>Active After-school Communities (AASC) program</a:t>
            </a:r>
            <a:br>
              <a:rPr lang="en-AU" b="1" dirty="0" smtClean="0"/>
            </a:br>
            <a:endParaRPr lang="en-AU" dirty="0"/>
          </a:p>
        </p:txBody>
      </p:sp>
      <p:sp>
        <p:nvSpPr>
          <p:cNvPr id="3" name="Content Placeholder 2"/>
          <p:cNvSpPr>
            <a:spLocks noGrp="1"/>
          </p:cNvSpPr>
          <p:nvPr>
            <p:ph idx="1"/>
          </p:nvPr>
        </p:nvSpPr>
        <p:spPr/>
        <p:txBody>
          <a:bodyPr>
            <a:normAutofit fontScale="62500" lnSpcReduction="20000"/>
          </a:bodyPr>
          <a:lstStyle/>
          <a:p>
            <a:r>
              <a:rPr lang="en-AU" dirty="0" smtClean="0"/>
              <a:t>The Australian Sports Commission’s commitment to getting children more healthy and active, plus making sport more accessible, fun and safe, kick started the Active After-school Communities (AASC) program, which is the largest Government initiative of its kind.</a:t>
            </a:r>
            <a:br>
              <a:rPr lang="en-AU" dirty="0" smtClean="0"/>
            </a:br>
            <a:r>
              <a:rPr lang="en-AU" dirty="0" smtClean="0"/>
              <a:t/>
            </a:r>
            <a:br>
              <a:rPr lang="en-AU" dirty="0" smtClean="0"/>
            </a:br>
            <a:r>
              <a:rPr lang="en-AU" dirty="0" smtClean="0"/>
              <a:t>The AASC program provides primary school children with a fun, free and safe introduction to over 70 sports and 20 other structured physical activities and encourages life-long participation in sport.</a:t>
            </a:r>
            <a:br>
              <a:rPr lang="en-AU" dirty="0" smtClean="0"/>
            </a:br>
            <a:r>
              <a:rPr lang="en-AU" dirty="0" smtClean="0"/>
              <a:t/>
            </a:r>
            <a:br>
              <a:rPr lang="en-AU" dirty="0" smtClean="0"/>
            </a:br>
            <a:r>
              <a:rPr lang="en-AU" dirty="0" smtClean="0"/>
              <a:t>The program is designed to engage traditionally non-active children, or those not involved in mainstream sport. </a:t>
            </a:r>
            <a:br>
              <a:rPr lang="en-AU" dirty="0" smtClean="0"/>
            </a:br>
            <a:r>
              <a:rPr lang="en-AU" dirty="0" smtClean="0"/>
              <a:t/>
            </a:r>
            <a:br>
              <a:rPr lang="en-AU" dirty="0" smtClean="0"/>
            </a:br>
            <a:r>
              <a:rPr lang="en-AU" dirty="0" smtClean="0"/>
              <a:t>The positive introduction of these sports to the children inspires a passion for sport and develops mobility skills – which is the foundation for a child to progress to local club sport and continue to be involved in sport for life.</a:t>
            </a:r>
            <a:endParaRPr lang="en-AU" dirty="0"/>
          </a:p>
        </p:txBody>
      </p:sp>
    </p:spTree>
    <p:extLst>
      <p:ext uri="{BB962C8B-B14F-4D97-AF65-F5344CB8AC3E}">
        <p14:creationId xmlns:p14="http://schemas.microsoft.com/office/powerpoint/2010/main" val="367104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 for 2 &amp;5</a:t>
            </a:r>
            <a:endParaRPr lang="en-AU" dirty="0"/>
          </a:p>
        </p:txBody>
      </p:sp>
      <p:sp>
        <p:nvSpPr>
          <p:cNvPr id="3" name="Content Placeholder 2"/>
          <p:cNvSpPr>
            <a:spLocks noGrp="1"/>
          </p:cNvSpPr>
          <p:nvPr>
            <p:ph idx="1"/>
          </p:nvPr>
        </p:nvSpPr>
        <p:spPr/>
        <p:txBody>
          <a:bodyPr/>
          <a:lstStyle/>
          <a:p>
            <a:r>
              <a:rPr lang="en-AU" dirty="0" smtClean="0">
                <a:hlinkClick r:id="rId2"/>
              </a:rPr>
              <a:t>http://www.healthyactive.gov.au/internet/healthyactive/publishing.nsf/Content/2and5</a:t>
            </a:r>
            <a:endParaRPr lang="en-AU" dirty="0" smtClean="0"/>
          </a:p>
          <a:p>
            <a:r>
              <a:rPr lang="en-AU" dirty="0" smtClean="0"/>
              <a:t>The National Go for 2&amp;5™ Campaign was launched in April 2005 to provide families with reliable, practical and consumer friendly information on the importance of healthy eating and physical activity to maintain a healthier lifestyle.</a:t>
            </a:r>
            <a:endParaRPr lang="en-AU" dirty="0"/>
          </a:p>
        </p:txBody>
      </p:sp>
    </p:spTree>
    <p:extLst>
      <p:ext uri="{BB962C8B-B14F-4D97-AF65-F5344CB8AC3E}">
        <p14:creationId xmlns:p14="http://schemas.microsoft.com/office/powerpoint/2010/main" val="3665638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Get Moving</a:t>
            </a:r>
            <a:endParaRPr lang="en-AU" dirty="0"/>
          </a:p>
        </p:txBody>
      </p:sp>
      <p:sp>
        <p:nvSpPr>
          <p:cNvPr id="3" name="Content Placeholder 2"/>
          <p:cNvSpPr>
            <a:spLocks noGrp="1"/>
          </p:cNvSpPr>
          <p:nvPr>
            <p:ph idx="1"/>
          </p:nvPr>
        </p:nvSpPr>
        <p:spPr/>
        <p:txBody>
          <a:bodyPr/>
          <a:lstStyle/>
          <a:p>
            <a:r>
              <a:rPr lang="en-AU" dirty="0" smtClean="0">
                <a:hlinkClick r:id="rId2"/>
              </a:rPr>
              <a:t>http://www.healthyactive.gov.au/internet/healthyactive/publishing.nsf/Content/getmoving</a:t>
            </a:r>
            <a:endParaRPr lang="en-AU" dirty="0" smtClean="0"/>
          </a:p>
          <a:p>
            <a:endParaRPr lang="en-AU" dirty="0"/>
          </a:p>
        </p:txBody>
      </p:sp>
    </p:spTree>
    <p:extLst>
      <p:ext uri="{BB962C8B-B14F-4D97-AF65-F5344CB8AC3E}">
        <p14:creationId xmlns:p14="http://schemas.microsoft.com/office/powerpoint/2010/main" val="3609423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Measure Up</a:t>
            </a:r>
            <a:endParaRPr lang="en-AU" dirty="0"/>
          </a:p>
        </p:txBody>
      </p:sp>
      <p:sp>
        <p:nvSpPr>
          <p:cNvPr id="3" name="Content Placeholder 2"/>
          <p:cNvSpPr>
            <a:spLocks noGrp="1"/>
          </p:cNvSpPr>
          <p:nvPr>
            <p:ph idx="1"/>
          </p:nvPr>
        </p:nvSpPr>
        <p:spPr/>
        <p:txBody>
          <a:bodyPr/>
          <a:lstStyle/>
          <a:p>
            <a:r>
              <a:rPr lang="en-AU" dirty="0" smtClean="0">
                <a:hlinkClick r:id="rId2"/>
              </a:rPr>
              <a:t>http://www.measureup.gov.au/internet/abhi/publishing.nsf</a:t>
            </a:r>
            <a:endParaRPr lang="en-AU" dirty="0" smtClean="0"/>
          </a:p>
          <a:p>
            <a:endParaRPr lang="en-AU" dirty="0"/>
          </a:p>
        </p:txBody>
      </p:sp>
    </p:spTree>
    <p:extLst>
      <p:ext uri="{BB962C8B-B14F-4D97-AF65-F5344CB8AC3E}">
        <p14:creationId xmlns:p14="http://schemas.microsoft.com/office/powerpoint/2010/main" val="1364383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 4 Life</a:t>
            </a:r>
            <a:endParaRPr lang="en-AU" dirty="0"/>
          </a:p>
        </p:txBody>
      </p:sp>
      <p:sp>
        <p:nvSpPr>
          <p:cNvPr id="3" name="Content Placeholder 2"/>
          <p:cNvSpPr>
            <a:spLocks noGrp="1"/>
          </p:cNvSpPr>
          <p:nvPr>
            <p:ph idx="1"/>
          </p:nvPr>
        </p:nvSpPr>
        <p:spPr/>
        <p:txBody>
          <a:bodyPr/>
          <a:lstStyle/>
          <a:p>
            <a:r>
              <a:rPr lang="en-AU" dirty="0" smtClean="0"/>
              <a:t>http://go4life.nia.nih.gov/</a:t>
            </a:r>
            <a:endParaRPr lang="en-AU" dirty="0"/>
          </a:p>
        </p:txBody>
      </p:sp>
    </p:spTree>
    <p:extLst>
      <p:ext uri="{BB962C8B-B14F-4D97-AF65-F5344CB8AC3E}">
        <p14:creationId xmlns:p14="http://schemas.microsoft.com/office/powerpoint/2010/main" val="23781824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1520</TotalTime>
  <Words>206</Words>
  <Application>Microsoft Office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Austin</vt:lpstr>
      <vt:lpstr>Physical activity campaigns</vt:lpstr>
      <vt:lpstr>Make your Move – Sit Less – Be Active for Life! </vt:lpstr>
      <vt:lpstr> Active After-school Communities (AASC) program </vt:lpstr>
      <vt:lpstr>Go for 2 &amp;5</vt:lpstr>
      <vt:lpstr>Get Moving</vt:lpstr>
      <vt:lpstr>Measure Up</vt:lpstr>
      <vt:lpstr>Go 4 Life</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activity campaigns</dc:title>
  <dc:creator>Patrick Lynch</dc:creator>
  <cp:lastModifiedBy>Patrick Lynch</cp:lastModifiedBy>
  <cp:revision>2</cp:revision>
  <dcterms:created xsi:type="dcterms:W3CDTF">2014-03-17T01:53:23Z</dcterms:created>
  <dcterms:modified xsi:type="dcterms:W3CDTF">2014-03-18T03:13:28Z</dcterms:modified>
</cp:coreProperties>
</file>