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04" y="-9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ight Triangle 6"/>
          <p:cNvSpPr/>
          <p:nvPr/>
        </p:nvSpPr>
        <p:spPr>
          <a:xfrm>
            <a:off x="0" y="2647950"/>
            <a:ext cx="3571875" cy="4210050"/>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p:cNvSpPr/>
          <p:nvPr/>
        </p:nvSpPr>
        <p:spPr>
          <a:xfrm>
            <a:off x="-2380" y="-925"/>
            <a:ext cx="9146380" cy="6858925"/>
          </a:xfrm>
          <a:custGeom>
            <a:avLst/>
            <a:gdLst>
              <a:gd name="connsiteX0" fmla="*/ 0 w 3350419"/>
              <a:gd name="connsiteY0" fmla="*/ 2081213 h 2083594"/>
              <a:gd name="connsiteX1" fmla="*/ 3031331 w 3350419"/>
              <a:gd name="connsiteY1" fmla="*/ 0 h 2083594"/>
              <a:gd name="connsiteX2" fmla="*/ 3350419 w 3350419"/>
              <a:gd name="connsiteY2" fmla="*/ 80963 h 2083594"/>
              <a:gd name="connsiteX3" fmla="*/ 3350419 w 3350419"/>
              <a:gd name="connsiteY3" fmla="*/ 2083594 h 2083594"/>
              <a:gd name="connsiteX4" fmla="*/ 0 w 3350419"/>
              <a:gd name="connsiteY4" fmla="*/ 2081213 h 2083594"/>
              <a:gd name="connsiteX0" fmla="*/ 0 w 3112294"/>
              <a:gd name="connsiteY0" fmla="*/ 2019301 h 2083594"/>
              <a:gd name="connsiteX1" fmla="*/ 2793206 w 3112294"/>
              <a:gd name="connsiteY1" fmla="*/ 0 h 2083594"/>
              <a:gd name="connsiteX2" fmla="*/ 3112294 w 3112294"/>
              <a:gd name="connsiteY2" fmla="*/ 80963 h 2083594"/>
              <a:gd name="connsiteX3" fmla="*/ 3112294 w 3112294"/>
              <a:gd name="connsiteY3" fmla="*/ 2083594 h 2083594"/>
              <a:gd name="connsiteX4" fmla="*/ 0 w 3112294"/>
              <a:gd name="connsiteY4" fmla="*/ 2019301 h 2083594"/>
              <a:gd name="connsiteX0" fmla="*/ 0 w 3345656"/>
              <a:gd name="connsiteY0" fmla="*/ 2097882 h 2097882"/>
              <a:gd name="connsiteX1" fmla="*/ 3026568 w 3345656"/>
              <a:gd name="connsiteY1" fmla="*/ 0 h 2097882"/>
              <a:gd name="connsiteX2" fmla="*/ 3345656 w 3345656"/>
              <a:gd name="connsiteY2" fmla="*/ 80963 h 2097882"/>
              <a:gd name="connsiteX3" fmla="*/ 3345656 w 3345656"/>
              <a:gd name="connsiteY3" fmla="*/ 2083594 h 2097882"/>
              <a:gd name="connsiteX4" fmla="*/ 0 w 3345656"/>
              <a:gd name="connsiteY4" fmla="*/ 2097882 h 2097882"/>
              <a:gd name="connsiteX0" fmla="*/ 0 w 2800350"/>
              <a:gd name="connsiteY0" fmla="*/ 1935957 h 2083594"/>
              <a:gd name="connsiteX1" fmla="*/ 2481262 w 2800350"/>
              <a:gd name="connsiteY1" fmla="*/ 0 h 2083594"/>
              <a:gd name="connsiteX2" fmla="*/ 2800350 w 2800350"/>
              <a:gd name="connsiteY2" fmla="*/ 80963 h 2083594"/>
              <a:gd name="connsiteX3" fmla="*/ 2800350 w 2800350"/>
              <a:gd name="connsiteY3" fmla="*/ 2083594 h 2083594"/>
              <a:gd name="connsiteX4" fmla="*/ 0 w 2800350"/>
              <a:gd name="connsiteY4" fmla="*/ 1935957 h 2083594"/>
              <a:gd name="connsiteX0" fmla="*/ 0 w 3352800"/>
              <a:gd name="connsiteY0" fmla="*/ 2083594 h 2083594"/>
              <a:gd name="connsiteX1" fmla="*/ 3033712 w 3352800"/>
              <a:gd name="connsiteY1" fmla="*/ 0 h 2083594"/>
              <a:gd name="connsiteX2" fmla="*/ 3352800 w 3352800"/>
              <a:gd name="connsiteY2" fmla="*/ 80963 h 2083594"/>
              <a:gd name="connsiteX3" fmla="*/ 3352800 w 3352800"/>
              <a:gd name="connsiteY3" fmla="*/ 2083594 h 2083594"/>
              <a:gd name="connsiteX4" fmla="*/ 0 w 3352800"/>
              <a:gd name="connsiteY4" fmla="*/ 2083594 h 2083594"/>
              <a:gd name="connsiteX0" fmla="*/ 0 w 3352800"/>
              <a:gd name="connsiteY0" fmla="*/ 2002631 h 2002631"/>
              <a:gd name="connsiteX1" fmla="*/ 3033712 w 3352800"/>
              <a:gd name="connsiteY1" fmla="*/ 15716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988469 w 3352800"/>
              <a:gd name="connsiteY1" fmla="*/ 59530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3966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45314 w 3352800"/>
              <a:gd name="connsiteY1" fmla="*/ 1224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4839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75865 w 3352800"/>
              <a:gd name="connsiteY1" fmla="*/ 8178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901 h 2002901"/>
              <a:gd name="connsiteX1" fmla="*/ 2836585 w 3352800"/>
              <a:gd name="connsiteY1" fmla="*/ 0 h 2002901"/>
              <a:gd name="connsiteX2" fmla="*/ 3352800 w 3352800"/>
              <a:gd name="connsiteY2" fmla="*/ 270 h 2002901"/>
              <a:gd name="connsiteX3" fmla="*/ 3352800 w 3352800"/>
              <a:gd name="connsiteY3" fmla="*/ 2002901 h 2002901"/>
              <a:gd name="connsiteX4" fmla="*/ 0 w 3352800"/>
              <a:gd name="connsiteY4" fmla="*/ 2002901 h 20029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52800" h="2002901">
                <a:moveTo>
                  <a:pt x="0" y="2002901"/>
                </a:moveTo>
                <a:lnTo>
                  <a:pt x="2836585" y="0"/>
                </a:lnTo>
                <a:lnTo>
                  <a:pt x="3352800" y="270"/>
                </a:lnTo>
                <a:lnTo>
                  <a:pt x="3352800" y="2002901"/>
                </a:lnTo>
                <a:lnTo>
                  <a:pt x="0" y="2002901"/>
                </a:ln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rot="19140000">
            <a:off x="817112" y="1730403"/>
            <a:ext cx="5648623" cy="1204306"/>
          </a:xfrm>
        </p:spPr>
        <p:txBody>
          <a:bodyPr bIns="9144" anchor="b"/>
          <a:lstStyle>
            <a:lvl1pPr>
              <a:defRPr sz="3200"/>
            </a:lvl1pPr>
          </a:lstStyle>
          <a:p>
            <a:r>
              <a:rPr lang="en-US" smtClean="0"/>
              <a:t>Click to edit Master title style</a:t>
            </a:r>
            <a:endParaRPr lang="en-US" dirty="0"/>
          </a:p>
        </p:txBody>
      </p:sp>
      <p:sp>
        <p:nvSpPr>
          <p:cNvPr id="3" name="Subtitle 2"/>
          <p:cNvSpPr>
            <a:spLocks noGrp="1"/>
          </p:cNvSpPr>
          <p:nvPr>
            <p:ph type="subTitle" idx="1"/>
          </p:nvPr>
        </p:nvSpPr>
        <p:spPr>
          <a:xfrm rot="19140000">
            <a:off x="1212277" y="2470925"/>
            <a:ext cx="6511131" cy="329259"/>
          </a:xfrm>
        </p:spPr>
        <p:txBody>
          <a:bodyPr tIns="9144">
            <a:normAutofit/>
          </a:bodyPr>
          <a:lstStyle>
            <a:lvl1pPr marL="0" indent="0" algn="l">
              <a:buNone/>
              <a:defRPr kumimoji="0" lang="en-US" sz="1400" b="0" i="0" u="none" strike="noStrike" kern="1200" cap="all" spc="400" normalizeH="0" baseline="0" noProof="0" dirty="0" smtClean="0">
                <a:ln>
                  <a:noFill/>
                </a:ln>
                <a:solidFill>
                  <a:schemeClr val="tx1"/>
                </a:solidFill>
                <a:effectLst/>
                <a:uLnTx/>
                <a:uFillTx/>
                <a:latin typeface="+mn-lt"/>
                <a:ea typeface="+mj-ea"/>
                <a:cs typeface="Tunga" pitchFamily="2"/>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marL="0" marR="0" lvl="0" indent="0" algn="l" defTabSz="914400" rtl="0" eaLnBrk="1" fontAlgn="auto" latinLnBrk="0" hangingPunct="1">
              <a:lnSpc>
                <a:spcPct val="100000"/>
              </a:lnSpc>
              <a:spcBef>
                <a:spcPts val="0"/>
              </a:spcBef>
              <a:spcAft>
                <a:spcPts val="0"/>
              </a:spcAft>
              <a:buClr>
                <a:schemeClr val="accent1"/>
              </a:buClr>
              <a:buSzPct val="100000"/>
              <a:buFont typeface="Arial" pitchFamily="34" charset="0"/>
              <a:buNone/>
              <a:tabLst/>
              <a:defRPr/>
            </a:pPr>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2EA43FD5-B6A2-4022-ACB7-597EB8F153A8}" type="datetimeFigureOut">
              <a:rPr lang="en-AU" smtClean="0"/>
              <a:t>17/03/2014</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47699FC8-0EB9-46CA-9F52-393EF6D2B0B1}" type="slidenum">
              <a:rPr lang="en-AU" smtClean="0"/>
              <a:t>‹#›</a:t>
            </a:fld>
            <a:endParaRPr lang="en-A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EA43FD5-B6A2-4022-ACB7-597EB8F153A8}" type="datetimeFigureOut">
              <a:rPr lang="en-AU" smtClean="0"/>
              <a:t>17/03/2014</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47699FC8-0EB9-46CA-9F52-393EF6D2B0B1}" type="slidenum">
              <a:rPr lang="en-AU" smtClean="0"/>
              <a:t>‹#›</a:t>
            </a:fld>
            <a:endParaRPr lang="en-A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2057400" cy="4678362"/>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74639"/>
            <a:ext cx="6019800" cy="467836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EA43FD5-B6A2-4022-ACB7-597EB8F153A8}" type="datetimeFigureOut">
              <a:rPr lang="en-AU" smtClean="0"/>
              <a:t>17/03/2014</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47699FC8-0EB9-46CA-9F52-393EF6D2B0B1}" type="slidenum">
              <a:rPr lang="en-AU" smtClean="0"/>
              <a:t>‹#›</a:t>
            </a:fld>
            <a:endParaRPr lang="en-A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2EA43FD5-B6A2-4022-ACB7-597EB8F153A8}" type="datetimeFigureOut">
              <a:rPr lang="en-AU" smtClean="0"/>
              <a:t>17/03/2014</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47699FC8-0EB9-46CA-9F52-393EF6D2B0B1}" type="slidenum">
              <a:rPr lang="en-AU" smtClean="0"/>
              <a:t>‹#›</a:t>
            </a:fld>
            <a:endParaRPr lang="en-A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8" name="Freeform 7"/>
          <p:cNvSpPr/>
          <p:nvPr/>
        </p:nvSpPr>
        <p:spPr>
          <a:xfrm>
            <a:off x="-2380" y="-925"/>
            <a:ext cx="9146380" cy="6858925"/>
          </a:xfrm>
          <a:custGeom>
            <a:avLst/>
            <a:gdLst>
              <a:gd name="connsiteX0" fmla="*/ 0 w 3350419"/>
              <a:gd name="connsiteY0" fmla="*/ 2081213 h 2083594"/>
              <a:gd name="connsiteX1" fmla="*/ 3031331 w 3350419"/>
              <a:gd name="connsiteY1" fmla="*/ 0 h 2083594"/>
              <a:gd name="connsiteX2" fmla="*/ 3350419 w 3350419"/>
              <a:gd name="connsiteY2" fmla="*/ 80963 h 2083594"/>
              <a:gd name="connsiteX3" fmla="*/ 3350419 w 3350419"/>
              <a:gd name="connsiteY3" fmla="*/ 2083594 h 2083594"/>
              <a:gd name="connsiteX4" fmla="*/ 0 w 3350419"/>
              <a:gd name="connsiteY4" fmla="*/ 2081213 h 2083594"/>
              <a:gd name="connsiteX0" fmla="*/ 0 w 3112294"/>
              <a:gd name="connsiteY0" fmla="*/ 2019301 h 2083594"/>
              <a:gd name="connsiteX1" fmla="*/ 2793206 w 3112294"/>
              <a:gd name="connsiteY1" fmla="*/ 0 h 2083594"/>
              <a:gd name="connsiteX2" fmla="*/ 3112294 w 3112294"/>
              <a:gd name="connsiteY2" fmla="*/ 80963 h 2083594"/>
              <a:gd name="connsiteX3" fmla="*/ 3112294 w 3112294"/>
              <a:gd name="connsiteY3" fmla="*/ 2083594 h 2083594"/>
              <a:gd name="connsiteX4" fmla="*/ 0 w 3112294"/>
              <a:gd name="connsiteY4" fmla="*/ 2019301 h 2083594"/>
              <a:gd name="connsiteX0" fmla="*/ 0 w 3345656"/>
              <a:gd name="connsiteY0" fmla="*/ 2097882 h 2097882"/>
              <a:gd name="connsiteX1" fmla="*/ 3026568 w 3345656"/>
              <a:gd name="connsiteY1" fmla="*/ 0 h 2097882"/>
              <a:gd name="connsiteX2" fmla="*/ 3345656 w 3345656"/>
              <a:gd name="connsiteY2" fmla="*/ 80963 h 2097882"/>
              <a:gd name="connsiteX3" fmla="*/ 3345656 w 3345656"/>
              <a:gd name="connsiteY3" fmla="*/ 2083594 h 2097882"/>
              <a:gd name="connsiteX4" fmla="*/ 0 w 3345656"/>
              <a:gd name="connsiteY4" fmla="*/ 2097882 h 2097882"/>
              <a:gd name="connsiteX0" fmla="*/ 0 w 2800350"/>
              <a:gd name="connsiteY0" fmla="*/ 1935957 h 2083594"/>
              <a:gd name="connsiteX1" fmla="*/ 2481262 w 2800350"/>
              <a:gd name="connsiteY1" fmla="*/ 0 h 2083594"/>
              <a:gd name="connsiteX2" fmla="*/ 2800350 w 2800350"/>
              <a:gd name="connsiteY2" fmla="*/ 80963 h 2083594"/>
              <a:gd name="connsiteX3" fmla="*/ 2800350 w 2800350"/>
              <a:gd name="connsiteY3" fmla="*/ 2083594 h 2083594"/>
              <a:gd name="connsiteX4" fmla="*/ 0 w 2800350"/>
              <a:gd name="connsiteY4" fmla="*/ 1935957 h 2083594"/>
              <a:gd name="connsiteX0" fmla="*/ 0 w 3352800"/>
              <a:gd name="connsiteY0" fmla="*/ 2083594 h 2083594"/>
              <a:gd name="connsiteX1" fmla="*/ 3033712 w 3352800"/>
              <a:gd name="connsiteY1" fmla="*/ 0 h 2083594"/>
              <a:gd name="connsiteX2" fmla="*/ 3352800 w 3352800"/>
              <a:gd name="connsiteY2" fmla="*/ 80963 h 2083594"/>
              <a:gd name="connsiteX3" fmla="*/ 3352800 w 3352800"/>
              <a:gd name="connsiteY3" fmla="*/ 2083594 h 2083594"/>
              <a:gd name="connsiteX4" fmla="*/ 0 w 3352800"/>
              <a:gd name="connsiteY4" fmla="*/ 2083594 h 2083594"/>
              <a:gd name="connsiteX0" fmla="*/ 0 w 3352800"/>
              <a:gd name="connsiteY0" fmla="*/ 2002631 h 2002631"/>
              <a:gd name="connsiteX1" fmla="*/ 3033712 w 3352800"/>
              <a:gd name="connsiteY1" fmla="*/ 15716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988469 w 3352800"/>
              <a:gd name="connsiteY1" fmla="*/ 59530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3966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45314 w 3352800"/>
              <a:gd name="connsiteY1" fmla="*/ 1224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4839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75865 w 3352800"/>
              <a:gd name="connsiteY1" fmla="*/ 8178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901 h 2002901"/>
              <a:gd name="connsiteX1" fmla="*/ 2836585 w 3352800"/>
              <a:gd name="connsiteY1" fmla="*/ 0 h 2002901"/>
              <a:gd name="connsiteX2" fmla="*/ 3352800 w 3352800"/>
              <a:gd name="connsiteY2" fmla="*/ 270 h 2002901"/>
              <a:gd name="connsiteX3" fmla="*/ 3352800 w 3352800"/>
              <a:gd name="connsiteY3" fmla="*/ 2002901 h 2002901"/>
              <a:gd name="connsiteX4" fmla="*/ 0 w 3352800"/>
              <a:gd name="connsiteY4" fmla="*/ 2002901 h 20029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52800" h="2002901">
                <a:moveTo>
                  <a:pt x="0" y="2002901"/>
                </a:moveTo>
                <a:lnTo>
                  <a:pt x="2836585" y="0"/>
                </a:lnTo>
                <a:lnTo>
                  <a:pt x="3352800" y="270"/>
                </a:lnTo>
                <a:lnTo>
                  <a:pt x="3352800" y="2002901"/>
                </a:lnTo>
                <a:lnTo>
                  <a:pt x="0" y="2002901"/>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ight Triangle 6"/>
          <p:cNvSpPr/>
          <p:nvPr/>
        </p:nvSpPr>
        <p:spPr>
          <a:xfrm>
            <a:off x="0" y="2647950"/>
            <a:ext cx="3571875" cy="4210050"/>
          </a:xfrm>
          <a:prstGeom prst="rtTriangle">
            <a:avLst/>
          </a:pr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rot="19140000">
            <a:off x="819399" y="1726737"/>
            <a:ext cx="5650992" cy="1207509"/>
          </a:xfrm>
        </p:spPr>
        <p:txBody>
          <a:bodyPr bIns="9144" anchor="b"/>
          <a:lstStyle>
            <a:lvl1pPr algn="l">
              <a:defRPr kumimoji="0" lang="en-US" sz="3200" b="0" i="0" u="none" strike="noStrike" kern="1200" cap="all" spc="0" normalizeH="0" baseline="0" noProof="0" dirty="0" smtClean="0">
                <a:ln>
                  <a:noFill/>
                </a:ln>
                <a:solidFill>
                  <a:schemeClr val="tx1"/>
                </a:solidFill>
                <a:effectLst/>
                <a:uLnTx/>
                <a:uFillTx/>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lang="en-US" smtClean="0"/>
              <a:t>Click to edit Master title style</a:t>
            </a:r>
            <a:endParaRPr lang="en-US" dirty="0"/>
          </a:p>
        </p:txBody>
      </p:sp>
      <p:sp>
        <p:nvSpPr>
          <p:cNvPr id="3" name="Text Placeholder 2"/>
          <p:cNvSpPr>
            <a:spLocks noGrp="1"/>
          </p:cNvSpPr>
          <p:nvPr>
            <p:ph type="body" idx="1"/>
          </p:nvPr>
        </p:nvSpPr>
        <p:spPr>
          <a:xfrm rot="19140000">
            <a:off x="1216152" y="2468304"/>
            <a:ext cx="6510528" cy="329184"/>
          </a:xfrm>
        </p:spPr>
        <p:txBody>
          <a:bodyPr anchor="t">
            <a:normAutofit/>
          </a:bodyPr>
          <a:lstStyle>
            <a:lvl1pPr marL="0" indent="0">
              <a:buNone/>
              <a:defRPr kumimoji="0" lang="en-US" sz="1400" b="0" i="0" u="none" strike="noStrike" kern="1200" cap="all" spc="400" normalizeH="0" baseline="0" noProof="0" dirty="0" smtClean="0">
                <a:ln>
                  <a:noFill/>
                </a:ln>
                <a:solidFill>
                  <a:schemeClr val="tx1"/>
                </a:solidFill>
                <a:effectLst/>
                <a:uLnTx/>
                <a:uFillTx/>
                <a:latin typeface="+mn-lt"/>
                <a:ea typeface="+mj-ea"/>
                <a:cs typeface="Tunga" pitchFamily="2"/>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marL="0" marR="0" lvl="0" indent="0" algn="l" defTabSz="914400" rtl="0" eaLnBrk="1" fontAlgn="auto" latinLnBrk="0" hangingPunct="1">
              <a:lnSpc>
                <a:spcPct val="100000"/>
              </a:lnSpc>
              <a:spcBef>
                <a:spcPts val="0"/>
              </a:spcBef>
              <a:spcAft>
                <a:spcPts val="0"/>
              </a:spcAft>
              <a:buClr>
                <a:schemeClr val="accent1"/>
              </a:buClr>
              <a:buSzPct val="100000"/>
              <a:buFont typeface="Arial" pitchFamily="34" charset="0"/>
              <a:buNone/>
              <a:tabLst/>
              <a:defRPr/>
            </a:pPr>
            <a:r>
              <a:rPr lang="en-US" smtClean="0"/>
              <a:t>Click to edit Master text styles</a:t>
            </a:r>
          </a:p>
        </p:txBody>
      </p:sp>
      <p:sp>
        <p:nvSpPr>
          <p:cNvPr id="4" name="Date Placeholder 3"/>
          <p:cNvSpPr>
            <a:spLocks noGrp="1"/>
          </p:cNvSpPr>
          <p:nvPr>
            <p:ph type="dt" sz="half" idx="10"/>
          </p:nvPr>
        </p:nvSpPr>
        <p:spPr/>
        <p:txBody>
          <a:bodyPr/>
          <a:lstStyle/>
          <a:p>
            <a:fld id="{2EA43FD5-B6A2-4022-ACB7-597EB8F153A8}" type="datetimeFigureOut">
              <a:rPr lang="en-AU" smtClean="0"/>
              <a:t>17/03/2014</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47699FC8-0EB9-46CA-9F52-393EF6D2B0B1}" type="slidenum">
              <a:rPr lang="en-AU" smtClean="0"/>
              <a:t>‹#›</a:t>
            </a:fld>
            <a:endParaRPr lang="en-A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822960" y="1097280"/>
            <a:ext cx="3200400" cy="371246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700016" y="1097280"/>
            <a:ext cx="3200400" cy="371246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2EA43FD5-B6A2-4022-ACB7-597EB8F153A8}" type="datetimeFigureOut">
              <a:rPr lang="en-AU" smtClean="0"/>
              <a:t>17/03/2014</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47699FC8-0EB9-46CA-9F52-393EF6D2B0B1}" type="slidenum">
              <a:rPr lang="en-AU" smtClean="0"/>
              <a:t>‹#›</a:t>
            </a:fld>
            <a:endParaRPr lang="en-AU"/>
          </a:p>
        </p:txBody>
      </p:sp>
      <p:sp>
        <p:nvSpPr>
          <p:cNvPr id="8" name="Title 7"/>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822960" y="1097280"/>
            <a:ext cx="3200400" cy="548640"/>
          </a:xfrm>
        </p:spPr>
        <p:txBody>
          <a:bodyPr anchor="b">
            <a:normAutofit/>
          </a:bodyPr>
          <a:lstStyle>
            <a:lvl1pPr marL="0" indent="0">
              <a:buNone/>
              <a:defRPr lang="en-US" sz="1400" b="0" kern="1200" cap="all" spc="400" baseline="0" dirty="0" smtClean="0">
                <a:solidFill>
                  <a:schemeClr val="tx1"/>
                </a:solidFill>
                <a:latin typeface="+mn-lt"/>
                <a:ea typeface="+mj-ea"/>
                <a:cs typeface="Tunga" pitchFamily="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100000"/>
              </a:lnSpc>
              <a:spcBef>
                <a:spcPts val="0"/>
              </a:spcBef>
              <a:spcAft>
                <a:spcPts val="0"/>
              </a:spcAft>
              <a:buClr>
                <a:schemeClr val="accent1"/>
              </a:buClr>
              <a:buFont typeface="Arial" pitchFamily="34" charset="0"/>
              <a:buNone/>
            </a:pPr>
            <a:r>
              <a:rPr lang="en-US" smtClean="0"/>
              <a:t>Click to edit Master text styles</a:t>
            </a:r>
          </a:p>
        </p:txBody>
      </p:sp>
      <p:sp>
        <p:nvSpPr>
          <p:cNvPr id="4" name="Content Placeholder 3"/>
          <p:cNvSpPr>
            <a:spLocks noGrp="1"/>
          </p:cNvSpPr>
          <p:nvPr>
            <p:ph sz="half" idx="2"/>
          </p:nvPr>
        </p:nvSpPr>
        <p:spPr>
          <a:xfrm>
            <a:off x="819150" y="1701848"/>
            <a:ext cx="3200400" cy="310896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700016" y="1097280"/>
            <a:ext cx="3200400" cy="548640"/>
          </a:xfrm>
        </p:spPr>
        <p:txBody>
          <a:bodyPr anchor="b">
            <a:normAutofit/>
          </a:bodyPr>
          <a:lstStyle>
            <a:lvl1pPr marL="0" indent="0">
              <a:buNone/>
              <a:defRPr lang="en-US" sz="1400" b="0" kern="1200" cap="all" spc="400" baseline="0" dirty="0" smtClean="0">
                <a:solidFill>
                  <a:schemeClr val="tx1"/>
                </a:solidFill>
                <a:latin typeface="+mn-lt"/>
                <a:ea typeface="+mj-ea"/>
                <a:cs typeface="Tunga" pitchFamily="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100000"/>
              </a:lnSpc>
              <a:spcBef>
                <a:spcPts val="0"/>
              </a:spcBef>
              <a:spcAft>
                <a:spcPts val="0"/>
              </a:spcAft>
              <a:buClr>
                <a:schemeClr val="accent1"/>
              </a:buClr>
              <a:buFont typeface="Arial" pitchFamily="34" charset="0"/>
              <a:buNone/>
            </a:pPr>
            <a:r>
              <a:rPr lang="en-US" smtClean="0"/>
              <a:t>Click to edit Master text styles</a:t>
            </a:r>
          </a:p>
        </p:txBody>
      </p:sp>
      <p:sp>
        <p:nvSpPr>
          <p:cNvPr id="6" name="Content Placeholder 5"/>
          <p:cNvSpPr>
            <a:spLocks noGrp="1"/>
          </p:cNvSpPr>
          <p:nvPr>
            <p:ph sz="quarter" idx="4"/>
          </p:nvPr>
        </p:nvSpPr>
        <p:spPr>
          <a:xfrm>
            <a:off x="4700016" y="1701848"/>
            <a:ext cx="3200400" cy="310896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2EA43FD5-B6A2-4022-ACB7-597EB8F153A8}" type="datetimeFigureOut">
              <a:rPr lang="en-AU" smtClean="0"/>
              <a:t>17/03/2014</a:t>
            </a:fld>
            <a:endParaRPr lang="en-AU"/>
          </a:p>
        </p:txBody>
      </p:sp>
      <p:sp>
        <p:nvSpPr>
          <p:cNvPr id="8" name="Footer Placeholder 7"/>
          <p:cNvSpPr>
            <a:spLocks noGrp="1"/>
          </p:cNvSpPr>
          <p:nvPr>
            <p:ph type="ftr" sz="quarter" idx="11"/>
          </p:nvPr>
        </p:nvSpPr>
        <p:spPr/>
        <p:txBody>
          <a:bodyPr/>
          <a:lstStyle/>
          <a:p>
            <a:endParaRPr lang="en-AU"/>
          </a:p>
        </p:txBody>
      </p:sp>
      <p:sp>
        <p:nvSpPr>
          <p:cNvPr id="9" name="Slide Number Placeholder 8"/>
          <p:cNvSpPr>
            <a:spLocks noGrp="1"/>
          </p:cNvSpPr>
          <p:nvPr>
            <p:ph type="sldNum" sz="quarter" idx="12"/>
          </p:nvPr>
        </p:nvSpPr>
        <p:spPr/>
        <p:txBody>
          <a:bodyPr/>
          <a:lstStyle/>
          <a:p>
            <a:fld id="{47699FC8-0EB9-46CA-9F52-393EF6D2B0B1}" type="slidenum">
              <a:rPr lang="en-AU" smtClean="0"/>
              <a:t>‹#›</a:t>
            </a:fld>
            <a:endParaRPr lang="en-A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2EA43FD5-B6A2-4022-ACB7-597EB8F153A8}" type="datetimeFigureOut">
              <a:rPr lang="en-AU" smtClean="0"/>
              <a:t>17/03/2014</a:t>
            </a:fld>
            <a:endParaRPr lang="en-AU"/>
          </a:p>
        </p:txBody>
      </p:sp>
      <p:sp>
        <p:nvSpPr>
          <p:cNvPr id="4" name="Footer Placeholder 3"/>
          <p:cNvSpPr>
            <a:spLocks noGrp="1"/>
          </p:cNvSpPr>
          <p:nvPr>
            <p:ph type="ftr" sz="quarter" idx="11"/>
          </p:nvPr>
        </p:nvSpPr>
        <p:spPr/>
        <p:txBody>
          <a:bodyPr/>
          <a:lstStyle/>
          <a:p>
            <a:endParaRPr lang="en-AU"/>
          </a:p>
        </p:txBody>
      </p:sp>
      <p:sp>
        <p:nvSpPr>
          <p:cNvPr id="5" name="Slide Number Placeholder 4"/>
          <p:cNvSpPr>
            <a:spLocks noGrp="1"/>
          </p:cNvSpPr>
          <p:nvPr>
            <p:ph type="sldNum" sz="quarter" idx="12"/>
          </p:nvPr>
        </p:nvSpPr>
        <p:spPr/>
        <p:txBody>
          <a:bodyPr/>
          <a:lstStyle/>
          <a:p>
            <a:fld id="{47699FC8-0EB9-46CA-9F52-393EF6D2B0B1}" type="slidenum">
              <a:rPr lang="en-AU" smtClean="0"/>
              <a:t>‹#›</a:t>
            </a:fld>
            <a:endParaRPr lang="en-A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EA43FD5-B6A2-4022-ACB7-597EB8F153A8}" type="datetimeFigureOut">
              <a:rPr lang="en-AU" smtClean="0"/>
              <a:t>17/03/2014</a:t>
            </a:fld>
            <a:endParaRPr lang="en-AU"/>
          </a:p>
        </p:txBody>
      </p:sp>
      <p:sp>
        <p:nvSpPr>
          <p:cNvPr id="3" name="Footer Placeholder 2"/>
          <p:cNvSpPr>
            <a:spLocks noGrp="1"/>
          </p:cNvSpPr>
          <p:nvPr>
            <p:ph type="ftr" sz="quarter" idx="11"/>
          </p:nvPr>
        </p:nvSpPr>
        <p:spPr/>
        <p:txBody>
          <a:bodyPr/>
          <a:lstStyle/>
          <a:p>
            <a:endParaRPr lang="en-AU"/>
          </a:p>
        </p:txBody>
      </p:sp>
      <p:sp>
        <p:nvSpPr>
          <p:cNvPr id="4" name="Slide Number Placeholder 3"/>
          <p:cNvSpPr>
            <a:spLocks noGrp="1"/>
          </p:cNvSpPr>
          <p:nvPr>
            <p:ph type="sldNum" sz="quarter" idx="12"/>
          </p:nvPr>
        </p:nvSpPr>
        <p:spPr/>
        <p:txBody>
          <a:bodyPr/>
          <a:lstStyle/>
          <a:p>
            <a:fld id="{47699FC8-0EB9-46CA-9F52-393EF6D2B0B1}" type="slidenum">
              <a:rPr lang="en-AU" smtClean="0"/>
              <a:t>‹#›</a:t>
            </a:fld>
            <a:endParaRPr lang="en-A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17" name="Right Triangle 16"/>
          <p:cNvSpPr/>
          <p:nvPr/>
        </p:nvSpPr>
        <p:spPr>
          <a:xfrm>
            <a:off x="0" y="2647950"/>
            <a:ext cx="3571875" cy="4210050"/>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ight Triangle 17"/>
          <p:cNvSpPr/>
          <p:nvPr/>
        </p:nvSpPr>
        <p:spPr>
          <a:xfrm rot="5400000">
            <a:off x="433389" y="-433387"/>
            <a:ext cx="6858000" cy="7724778"/>
          </a:xfrm>
          <a:prstGeom prst="rtTriangle">
            <a:avLst/>
          </a:pr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2" name="Title 1"/>
          <p:cNvSpPr>
            <a:spLocks noGrp="1"/>
          </p:cNvSpPr>
          <p:nvPr>
            <p:ph type="title"/>
          </p:nvPr>
        </p:nvSpPr>
        <p:spPr>
          <a:xfrm rot="19140000">
            <a:off x="784930" y="1576103"/>
            <a:ext cx="5212080" cy="1089427"/>
          </a:xfrm>
        </p:spPr>
        <p:txBody>
          <a:bodyPr bIns="0" anchor="b"/>
          <a:lstStyle>
            <a:lvl1pPr algn="l">
              <a:defRPr kumimoji="0" lang="en-US" sz="2800" b="0" i="0" u="none" strike="noStrike" kern="1200" cap="all" spc="0" normalizeH="0" baseline="0" noProof="0" dirty="0" smtClean="0">
                <a:ln>
                  <a:noFill/>
                </a:ln>
                <a:solidFill>
                  <a:srgbClr val="FFFFFF"/>
                </a:solidFill>
                <a:effectLst/>
                <a:uLnTx/>
                <a:uFillTx/>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lang="en-US" smtClean="0"/>
              <a:t>Click to edit Master title style</a:t>
            </a:r>
            <a:endParaRPr lang="en-US" dirty="0"/>
          </a:p>
        </p:txBody>
      </p:sp>
      <p:sp>
        <p:nvSpPr>
          <p:cNvPr id="3" name="Content Placeholder 2"/>
          <p:cNvSpPr>
            <a:spLocks noGrp="1"/>
          </p:cNvSpPr>
          <p:nvPr>
            <p:ph idx="1"/>
          </p:nvPr>
        </p:nvSpPr>
        <p:spPr>
          <a:xfrm>
            <a:off x="4749552" y="2618912"/>
            <a:ext cx="3807779" cy="3324687"/>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rot="19140000">
            <a:off x="1297954" y="2253385"/>
            <a:ext cx="5794760" cy="623314"/>
          </a:xfrm>
        </p:spPr>
        <p:txBody>
          <a:bodyPr>
            <a:normAutofit/>
          </a:bodyPr>
          <a:lstStyle>
            <a:lvl1pPr marL="0" indent="0">
              <a:buNone/>
              <a:defRPr lang="en-US" sz="1400" b="1" kern="1200" dirty="0" smtClean="0">
                <a:solidFill>
                  <a:srgbClr val="FFFFFF"/>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indent="0" algn="l" defTabSz="914400" rtl="0" eaLnBrk="1" fontAlgn="auto" latinLnBrk="0" hangingPunct="1">
              <a:lnSpc>
                <a:spcPct val="100000"/>
              </a:lnSpc>
              <a:spcBef>
                <a:spcPts val="300"/>
              </a:spcBef>
              <a:spcAft>
                <a:spcPts val="0"/>
              </a:spcAft>
              <a:buClr>
                <a:schemeClr val="accent1"/>
              </a:buClr>
              <a:buSzPct val="100000"/>
              <a:buFont typeface="Arial" pitchFamily="34" charset="0"/>
              <a:buNone/>
              <a:tabLst/>
              <a:defRPr/>
            </a:pPr>
            <a:r>
              <a:rPr lang="en-US" smtClean="0"/>
              <a:t>Click to edit Master text styles</a:t>
            </a:r>
          </a:p>
        </p:txBody>
      </p:sp>
      <p:sp>
        <p:nvSpPr>
          <p:cNvPr id="5" name="Date Placeholder 4"/>
          <p:cNvSpPr>
            <a:spLocks noGrp="1"/>
          </p:cNvSpPr>
          <p:nvPr>
            <p:ph type="dt" sz="half" idx="10"/>
          </p:nvPr>
        </p:nvSpPr>
        <p:spPr/>
        <p:txBody>
          <a:bodyPr/>
          <a:lstStyle/>
          <a:p>
            <a:fld id="{2EA43FD5-B6A2-4022-ACB7-597EB8F153A8}" type="datetimeFigureOut">
              <a:rPr lang="en-AU" smtClean="0"/>
              <a:t>17/03/2014</a:t>
            </a:fld>
            <a:endParaRPr lang="en-AU"/>
          </a:p>
        </p:txBody>
      </p:sp>
      <p:sp>
        <p:nvSpPr>
          <p:cNvPr id="6" name="Footer Placeholder 5"/>
          <p:cNvSpPr>
            <a:spLocks noGrp="1"/>
          </p:cNvSpPr>
          <p:nvPr>
            <p:ph type="ftr" sz="quarter" idx="11"/>
          </p:nvPr>
        </p:nvSpPr>
        <p:spPr/>
        <p:txBody>
          <a:bodyPr/>
          <a:lstStyle>
            <a:lvl1pPr>
              <a:defRPr>
                <a:solidFill>
                  <a:schemeClr val="tx2"/>
                </a:solidFill>
              </a:defRPr>
            </a:lvl1pPr>
          </a:lstStyle>
          <a:p>
            <a:endParaRPr lang="en-AU"/>
          </a:p>
        </p:txBody>
      </p:sp>
      <p:sp>
        <p:nvSpPr>
          <p:cNvPr id="7" name="Slide Number Placeholder 6"/>
          <p:cNvSpPr>
            <a:spLocks noGrp="1"/>
          </p:cNvSpPr>
          <p:nvPr>
            <p:ph type="sldNum" sz="quarter" idx="12"/>
          </p:nvPr>
        </p:nvSpPr>
        <p:spPr>
          <a:ln>
            <a:solidFill>
              <a:schemeClr val="tx2"/>
            </a:solidFill>
          </a:ln>
        </p:spPr>
        <p:txBody>
          <a:bodyPr/>
          <a:lstStyle>
            <a:lvl1pPr>
              <a:defRPr>
                <a:solidFill>
                  <a:schemeClr val="tx2"/>
                </a:solidFill>
              </a:defRPr>
            </a:lvl1pPr>
          </a:lstStyle>
          <a:p>
            <a:fld id="{47699FC8-0EB9-46CA-9F52-393EF6D2B0B1}" type="slidenum">
              <a:rPr lang="en-AU" smtClean="0"/>
              <a:t>‹#›</a:t>
            </a:fld>
            <a:endParaRPr lang="en-A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1" name="Picture Placeholder 10"/>
          <p:cNvSpPr>
            <a:spLocks noGrp="1"/>
          </p:cNvSpPr>
          <p:nvPr>
            <p:ph type="pic" sz="quarter" idx="14"/>
          </p:nvPr>
        </p:nvSpPr>
        <p:spPr>
          <a:xfrm>
            <a:off x="2028825" y="0"/>
            <a:ext cx="7115175" cy="6858000"/>
          </a:xfrm>
          <a:custGeom>
            <a:avLst/>
            <a:gdLst>
              <a:gd name="connsiteX0" fmla="*/ 0 w 7104888"/>
              <a:gd name="connsiteY0" fmla="*/ 0 h 6858000"/>
              <a:gd name="connsiteX1" fmla="*/ 7104888 w 7104888"/>
              <a:gd name="connsiteY1" fmla="*/ 0 h 6858000"/>
              <a:gd name="connsiteX2" fmla="*/ 7104888 w 7104888"/>
              <a:gd name="connsiteY2" fmla="*/ 6858000 h 6858000"/>
              <a:gd name="connsiteX3" fmla="*/ 0 w 7104888"/>
              <a:gd name="connsiteY3" fmla="*/ 6858000 h 6858000"/>
              <a:gd name="connsiteX4" fmla="*/ 0 w 7104888"/>
              <a:gd name="connsiteY4" fmla="*/ 0 h 6858000"/>
              <a:gd name="connsiteX0" fmla="*/ 0 w 7104888"/>
              <a:gd name="connsiteY0" fmla="*/ 0 h 6858000"/>
              <a:gd name="connsiteX1" fmla="*/ 5695188 w 7104888"/>
              <a:gd name="connsiteY1" fmla="*/ 0 h 6858000"/>
              <a:gd name="connsiteX2" fmla="*/ 7104888 w 7104888"/>
              <a:gd name="connsiteY2" fmla="*/ 0 h 6858000"/>
              <a:gd name="connsiteX3" fmla="*/ 7104888 w 7104888"/>
              <a:gd name="connsiteY3" fmla="*/ 6858000 h 6858000"/>
              <a:gd name="connsiteX4" fmla="*/ 0 w 7104888"/>
              <a:gd name="connsiteY4" fmla="*/ 6858000 h 6858000"/>
              <a:gd name="connsiteX5" fmla="*/ 0 w 7104888"/>
              <a:gd name="connsiteY5" fmla="*/ 0 h 6858000"/>
              <a:gd name="connsiteX0" fmla="*/ 10287 w 7115175"/>
              <a:gd name="connsiteY0" fmla="*/ 0 h 6858000"/>
              <a:gd name="connsiteX1" fmla="*/ 5705475 w 7115175"/>
              <a:gd name="connsiteY1" fmla="*/ 0 h 6858000"/>
              <a:gd name="connsiteX2" fmla="*/ 7115175 w 7115175"/>
              <a:gd name="connsiteY2" fmla="*/ 0 h 6858000"/>
              <a:gd name="connsiteX3" fmla="*/ 7115175 w 7115175"/>
              <a:gd name="connsiteY3" fmla="*/ 6858000 h 6858000"/>
              <a:gd name="connsiteX4" fmla="*/ 10287 w 7115175"/>
              <a:gd name="connsiteY4" fmla="*/ 6858000 h 6858000"/>
              <a:gd name="connsiteX5" fmla="*/ 0 w 7115175"/>
              <a:gd name="connsiteY5" fmla="*/ 5048250 h 6858000"/>
              <a:gd name="connsiteX6" fmla="*/ 10287 w 7115175"/>
              <a:gd name="connsiteY6" fmla="*/ 0 h 6858000"/>
              <a:gd name="connsiteX0" fmla="*/ 10287 w 7115175"/>
              <a:gd name="connsiteY0" fmla="*/ 0 h 6858000"/>
              <a:gd name="connsiteX1" fmla="*/ 5705475 w 7115175"/>
              <a:gd name="connsiteY1" fmla="*/ 0 h 6858000"/>
              <a:gd name="connsiteX2" fmla="*/ 7115175 w 7115175"/>
              <a:gd name="connsiteY2" fmla="*/ 0 h 6858000"/>
              <a:gd name="connsiteX3" fmla="*/ 7115175 w 7115175"/>
              <a:gd name="connsiteY3" fmla="*/ 6858000 h 6858000"/>
              <a:gd name="connsiteX4" fmla="*/ 1533526 w 7115175"/>
              <a:gd name="connsiteY4" fmla="*/ 6848475 h 6858000"/>
              <a:gd name="connsiteX5" fmla="*/ 10287 w 7115175"/>
              <a:gd name="connsiteY5" fmla="*/ 6858000 h 6858000"/>
              <a:gd name="connsiteX6" fmla="*/ 0 w 7115175"/>
              <a:gd name="connsiteY6" fmla="*/ 5048250 h 6858000"/>
              <a:gd name="connsiteX7" fmla="*/ 10287 w 7115175"/>
              <a:gd name="connsiteY7" fmla="*/ 0 h 6858000"/>
              <a:gd name="connsiteX0" fmla="*/ 10287 w 7115175"/>
              <a:gd name="connsiteY0" fmla="*/ 0 h 6858000"/>
              <a:gd name="connsiteX1" fmla="*/ 5705475 w 7115175"/>
              <a:gd name="connsiteY1" fmla="*/ 0 h 6858000"/>
              <a:gd name="connsiteX2" fmla="*/ 7115175 w 7115175"/>
              <a:gd name="connsiteY2" fmla="*/ 0 h 6858000"/>
              <a:gd name="connsiteX3" fmla="*/ 7115175 w 7115175"/>
              <a:gd name="connsiteY3" fmla="*/ 6858000 h 6858000"/>
              <a:gd name="connsiteX4" fmla="*/ 1533526 w 7115175"/>
              <a:gd name="connsiteY4" fmla="*/ 6848475 h 6858000"/>
              <a:gd name="connsiteX5" fmla="*/ 0 w 7115175"/>
              <a:gd name="connsiteY5" fmla="*/ 5048250 h 6858000"/>
              <a:gd name="connsiteX6" fmla="*/ 10287 w 7115175"/>
              <a:gd name="connsiteY6" fmla="*/ 0 h 6858000"/>
              <a:gd name="connsiteX0" fmla="*/ 0 w 7115175"/>
              <a:gd name="connsiteY0" fmla="*/ 5048250 h 6858000"/>
              <a:gd name="connsiteX1" fmla="*/ 5705475 w 7115175"/>
              <a:gd name="connsiteY1" fmla="*/ 0 h 6858000"/>
              <a:gd name="connsiteX2" fmla="*/ 7115175 w 7115175"/>
              <a:gd name="connsiteY2" fmla="*/ 0 h 6858000"/>
              <a:gd name="connsiteX3" fmla="*/ 7115175 w 7115175"/>
              <a:gd name="connsiteY3" fmla="*/ 6858000 h 6858000"/>
              <a:gd name="connsiteX4" fmla="*/ 1533526 w 7115175"/>
              <a:gd name="connsiteY4" fmla="*/ 6848475 h 6858000"/>
              <a:gd name="connsiteX5" fmla="*/ 0 w 7115175"/>
              <a:gd name="connsiteY5" fmla="*/ 504825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115175" h="6858000">
                <a:moveTo>
                  <a:pt x="0" y="5048250"/>
                </a:moveTo>
                <a:lnTo>
                  <a:pt x="5705475" y="0"/>
                </a:lnTo>
                <a:lnTo>
                  <a:pt x="7115175" y="0"/>
                </a:lnTo>
                <a:lnTo>
                  <a:pt x="7115175" y="6858000"/>
                </a:lnTo>
                <a:lnTo>
                  <a:pt x="1533526" y="6848475"/>
                </a:lnTo>
                <a:lnTo>
                  <a:pt x="0" y="5048250"/>
                </a:lnTo>
                <a:close/>
              </a:path>
            </a:pathLst>
          </a:custGeom>
          <a:solidFill>
            <a:schemeClr val="accent3">
              <a:alpha val="80000"/>
            </a:schemeClr>
          </a:solidFill>
        </p:spPr>
        <p:txBody>
          <a:bodyPr rIns="182880" anchor="ctr"/>
          <a:lstStyle>
            <a:lvl1pPr algn="r">
              <a:defRPr/>
            </a:lvl1pPr>
          </a:lstStyle>
          <a:p>
            <a:r>
              <a:rPr lang="en-US" smtClean="0"/>
              <a:t>Click icon to add picture</a:t>
            </a:r>
            <a:endParaRPr lang="en-US" dirty="0"/>
          </a:p>
        </p:txBody>
      </p:sp>
      <p:sp>
        <p:nvSpPr>
          <p:cNvPr id="9" name="Right Triangle 8"/>
          <p:cNvSpPr/>
          <p:nvPr/>
        </p:nvSpPr>
        <p:spPr>
          <a:xfrm>
            <a:off x="0" y="2647950"/>
            <a:ext cx="3571875" cy="4210050"/>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p:cNvSpPr/>
          <p:nvPr/>
        </p:nvSpPr>
        <p:spPr>
          <a:xfrm>
            <a:off x="0" y="5048250"/>
            <a:ext cx="3571875" cy="1809750"/>
          </a:xfrm>
          <a:custGeom>
            <a:avLst/>
            <a:gdLst>
              <a:gd name="connsiteX0" fmla="*/ 0 w 3571875"/>
              <a:gd name="connsiteY0" fmla="*/ 4210050 h 4210050"/>
              <a:gd name="connsiteX1" fmla="*/ 0 w 3571875"/>
              <a:gd name="connsiteY1" fmla="*/ 0 h 4210050"/>
              <a:gd name="connsiteX2" fmla="*/ 3571875 w 3571875"/>
              <a:gd name="connsiteY2" fmla="*/ 4210050 h 4210050"/>
              <a:gd name="connsiteX3" fmla="*/ 0 w 3571875"/>
              <a:gd name="connsiteY3" fmla="*/ 4210050 h 4210050"/>
              <a:gd name="connsiteX0" fmla="*/ 0 w 3571875"/>
              <a:gd name="connsiteY0" fmla="*/ 1809750 h 1809750"/>
              <a:gd name="connsiteX1" fmla="*/ 1895475 w 3571875"/>
              <a:gd name="connsiteY1" fmla="*/ 0 h 1809750"/>
              <a:gd name="connsiteX2" fmla="*/ 3571875 w 3571875"/>
              <a:gd name="connsiteY2" fmla="*/ 1809750 h 1809750"/>
              <a:gd name="connsiteX3" fmla="*/ 0 w 3571875"/>
              <a:gd name="connsiteY3" fmla="*/ 1809750 h 1809750"/>
              <a:gd name="connsiteX0" fmla="*/ 0 w 3571875"/>
              <a:gd name="connsiteY0" fmla="*/ 1809750 h 1809750"/>
              <a:gd name="connsiteX1" fmla="*/ 2038350 w 3571875"/>
              <a:gd name="connsiteY1" fmla="*/ 0 h 1809750"/>
              <a:gd name="connsiteX2" fmla="*/ 3571875 w 3571875"/>
              <a:gd name="connsiteY2" fmla="*/ 1809750 h 1809750"/>
              <a:gd name="connsiteX3" fmla="*/ 0 w 3571875"/>
              <a:gd name="connsiteY3" fmla="*/ 1809750 h 1809750"/>
            </a:gdLst>
            <a:ahLst/>
            <a:cxnLst>
              <a:cxn ang="0">
                <a:pos x="connsiteX0" y="connsiteY0"/>
              </a:cxn>
              <a:cxn ang="0">
                <a:pos x="connsiteX1" y="connsiteY1"/>
              </a:cxn>
              <a:cxn ang="0">
                <a:pos x="connsiteX2" y="connsiteY2"/>
              </a:cxn>
              <a:cxn ang="0">
                <a:pos x="connsiteX3" y="connsiteY3"/>
              </a:cxn>
            </a:cxnLst>
            <a:rect l="l" t="t" r="r" b="b"/>
            <a:pathLst>
              <a:path w="3571875" h="1809750">
                <a:moveTo>
                  <a:pt x="0" y="1809750"/>
                </a:moveTo>
                <a:lnTo>
                  <a:pt x="2038350" y="0"/>
                </a:lnTo>
                <a:lnTo>
                  <a:pt x="3571875" y="1809750"/>
                </a:lnTo>
                <a:lnTo>
                  <a:pt x="0" y="1809750"/>
                </a:ln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rot="19140000">
            <a:off x="671197" y="1717501"/>
            <a:ext cx="5486400" cy="867444"/>
          </a:xfrm>
        </p:spPr>
        <p:txBody>
          <a:bodyPr anchor="b"/>
          <a:lstStyle>
            <a:lvl1pPr algn="l">
              <a:defRPr sz="2800" b="0">
                <a:latin typeface="+mj-lt"/>
              </a:defRPr>
            </a:lvl1pPr>
          </a:lstStyle>
          <a:p>
            <a:r>
              <a:rPr lang="en-US" smtClean="0"/>
              <a:t>Click to edit Master title style</a:t>
            </a:r>
            <a:endParaRPr lang="en-US" dirty="0"/>
          </a:p>
        </p:txBody>
      </p:sp>
      <p:sp>
        <p:nvSpPr>
          <p:cNvPr id="4" name="Text Placeholder 3"/>
          <p:cNvSpPr>
            <a:spLocks noGrp="1"/>
          </p:cNvSpPr>
          <p:nvPr>
            <p:ph type="body" sz="half" idx="2"/>
          </p:nvPr>
        </p:nvSpPr>
        <p:spPr>
          <a:xfrm rot="19140000">
            <a:off x="1143479" y="2180529"/>
            <a:ext cx="6096545" cy="740664"/>
          </a:xfrm>
        </p:spPr>
        <p:txBody>
          <a:bodyPr/>
          <a:lstStyle>
            <a:lvl1pPr marL="0" indent="0">
              <a:buNone/>
              <a:defRPr sz="14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EA43FD5-B6A2-4022-ACB7-597EB8F153A8}" type="datetimeFigureOut">
              <a:rPr lang="en-AU" smtClean="0"/>
              <a:t>17/03/2014</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47699FC8-0EB9-46CA-9F52-393EF6D2B0B1}" type="slidenum">
              <a:rPr lang="en-AU" smtClean="0"/>
              <a:t>‹#›</a:t>
            </a:fld>
            <a:endParaRPr lang="en-A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Freeform 6"/>
          <p:cNvSpPr/>
          <p:nvPr/>
        </p:nvSpPr>
        <p:spPr>
          <a:xfrm>
            <a:off x="-2382" y="5050633"/>
            <a:ext cx="3574257" cy="1807368"/>
          </a:xfrm>
          <a:custGeom>
            <a:avLst/>
            <a:gdLst>
              <a:gd name="connsiteX0" fmla="*/ 0 w 3571875"/>
              <a:gd name="connsiteY0" fmla="*/ 4210050 h 4210050"/>
              <a:gd name="connsiteX1" fmla="*/ 0 w 3571875"/>
              <a:gd name="connsiteY1" fmla="*/ 0 h 4210050"/>
              <a:gd name="connsiteX2" fmla="*/ 3571875 w 3571875"/>
              <a:gd name="connsiteY2" fmla="*/ 4210050 h 4210050"/>
              <a:gd name="connsiteX3" fmla="*/ 0 w 3571875"/>
              <a:gd name="connsiteY3" fmla="*/ 4210050 h 4210050"/>
              <a:gd name="connsiteX0" fmla="*/ 0 w 3571875"/>
              <a:gd name="connsiteY0" fmla="*/ 4210050 h 4210050"/>
              <a:gd name="connsiteX1" fmla="*/ 0 w 3571875"/>
              <a:gd name="connsiteY1" fmla="*/ 0 h 4210050"/>
              <a:gd name="connsiteX2" fmla="*/ 2028825 w 3571875"/>
              <a:gd name="connsiteY2" fmla="*/ 2388394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205038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281238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76450 w 3571875"/>
              <a:gd name="connsiteY2" fmla="*/ 2274094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245519 w 3571875"/>
              <a:gd name="connsiteY2" fmla="*/ 2405063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38350 w 3571875"/>
              <a:gd name="connsiteY2" fmla="*/ 2405063 h 4210050"/>
              <a:gd name="connsiteX3" fmla="*/ 3571875 w 3571875"/>
              <a:gd name="connsiteY3" fmla="*/ 4210050 h 4210050"/>
              <a:gd name="connsiteX4" fmla="*/ 0 w 3571875"/>
              <a:gd name="connsiteY4" fmla="*/ 4210050 h 4210050"/>
              <a:gd name="connsiteX0" fmla="*/ 0 w 3571875"/>
              <a:gd name="connsiteY0" fmla="*/ 2433637 h 2433637"/>
              <a:gd name="connsiteX1" fmla="*/ 257175 w 3571875"/>
              <a:gd name="connsiteY1" fmla="*/ 0 h 2433637"/>
              <a:gd name="connsiteX2" fmla="*/ 2038350 w 3571875"/>
              <a:gd name="connsiteY2" fmla="*/ 628650 h 2433637"/>
              <a:gd name="connsiteX3" fmla="*/ 3571875 w 3571875"/>
              <a:gd name="connsiteY3" fmla="*/ 2433637 h 2433637"/>
              <a:gd name="connsiteX4" fmla="*/ 0 w 3571875"/>
              <a:gd name="connsiteY4" fmla="*/ 2433637 h 2433637"/>
              <a:gd name="connsiteX0" fmla="*/ 2382 w 3574257"/>
              <a:gd name="connsiteY0" fmla="*/ 1807368 h 1807368"/>
              <a:gd name="connsiteX1" fmla="*/ 0 w 3574257"/>
              <a:gd name="connsiteY1" fmla="*/ 0 h 1807368"/>
              <a:gd name="connsiteX2" fmla="*/ 2040732 w 3574257"/>
              <a:gd name="connsiteY2" fmla="*/ 2381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924051 w 3574257"/>
              <a:gd name="connsiteY2" fmla="*/ 307181 h 1807368"/>
              <a:gd name="connsiteX3" fmla="*/ 3574257 w 3574257"/>
              <a:gd name="connsiteY3" fmla="*/ 1807368 h 1807368"/>
              <a:gd name="connsiteX4" fmla="*/ 2382 w 3574257"/>
              <a:gd name="connsiteY4" fmla="*/ 1807368 h 1807368"/>
              <a:gd name="connsiteX0" fmla="*/ 2382 w 3574257"/>
              <a:gd name="connsiteY0" fmla="*/ 1809749 h 1809749"/>
              <a:gd name="connsiteX1" fmla="*/ 0 w 3574257"/>
              <a:gd name="connsiteY1" fmla="*/ 2381 h 1809749"/>
              <a:gd name="connsiteX2" fmla="*/ 2038351 w 3574257"/>
              <a:gd name="connsiteY2" fmla="*/ 0 h 1809749"/>
              <a:gd name="connsiteX3" fmla="*/ 3574257 w 3574257"/>
              <a:gd name="connsiteY3" fmla="*/ 1809749 h 1809749"/>
              <a:gd name="connsiteX4" fmla="*/ 2382 w 3574257"/>
              <a:gd name="connsiteY4" fmla="*/ 1809749 h 1809749"/>
              <a:gd name="connsiteX0" fmla="*/ 2382 w 3574257"/>
              <a:gd name="connsiteY0" fmla="*/ 1807368 h 1807368"/>
              <a:gd name="connsiteX1" fmla="*/ 0 w 3574257"/>
              <a:gd name="connsiteY1" fmla="*/ 0 h 1807368"/>
              <a:gd name="connsiteX2" fmla="*/ 1640682 w 3574257"/>
              <a:gd name="connsiteY2" fmla="*/ 450057 h 1807368"/>
              <a:gd name="connsiteX3" fmla="*/ 3574257 w 3574257"/>
              <a:gd name="connsiteY3" fmla="*/ 1807368 h 1807368"/>
              <a:gd name="connsiteX4" fmla="*/ 2382 w 3574257"/>
              <a:gd name="connsiteY4" fmla="*/ 1807368 h 1807368"/>
              <a:gd name="connsiteX0" fmla="*/ 2382 w 3574257"/>
              <a:gd name="connsiteY0" fmla="*/ 1809749 h 1809749"/>
              <a:gd name="connsiteX1" fmla="*/ 0 w 3574257"/>
              <a:gd name="connsiteY1" fmla="*/ 2381 h 1809749"/>
              <a:gd name="connsiteX2" fmla="*/ 2038351 w 3574257"/>
              <a:gd name="connsiteY2" fmla="*/ 0 h 1809749"/>
              <a:gd name="connsiteX3" fmla="*/ 3574257 w 3574257"/>
              <a:gd name="connsiteY3" fmla="*/ 1809749 h 1809749"/>
              <a:gd name="connsiteX4" fmla="*/ 2382 w 3574257"/>
              <a:gd name="connsiteY4" fmla="*/ 1809749 h 1809749"/>
              <a:gd name="connsiteX0" fmla="*/ 2382 w 3574257"/>
              <a:gd name="connsiteY0" fmla="*/ 1807368 h 1807368"/>
              <a:gd name="connsiteX1" fmla="*/ 0 w 3574257"/>
              <a:gd name="connsiteY1" fmla="*/ 0 h 1807368"/>
              <a:gd name="connsiteX2" fmla="*/ 1657351 w 3574257"/>
              <a:gd name="connsiteY2" fmla="*/ 230982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2040732 w 3574257"/>
              <a:gd name="connsiteY2" fmla="*/ 2382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774032 w 3574257"/>
              <a:gd name="connsiteY2" fmla="*/ 161925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969294 w 3574257"/>
              <a:gd name="connsiteY2" fmla="*/ 21432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819275 w 3574257"/>
              <a:gd name="connsiteY2" fmla="*/ 200026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2045494 w 3574257"/>
              <a:gd name="connsiteY2" fmla="*/ 1 h 1807368"/>
              <a:gd name="connsiteX3" fmla="*/ 3574257 w 3574257"/>
              <a:gd name="connsiteY3" fmla="*/ 1807368 h 1807368"/>
              <a:gd name="connsiteX4" fmla="*/ 2382 w 3574257"/>
              <a:gd name="connsiteY4" fmla="*/ 1807368 h 18073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74257" h="1807368">
                <a:moveTo>
                  <a:pt x="2382" y="1807368"/>
                </a:moveTo>
                <a:lnTo>
                  <a:pt x="0" y="0"/>
                </a:lnTo>
                <a:lnTo>
                  <a:pt x="2045494" y="1"/>
                </a:lnTo>
                <a:lnTo>
                  <a:pt x="3574257" y="1807368"/>
                </a:lnTo>
                <a:lnTo>
                  <a:pt x="2382" y="1807368"/>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p:cNvSpPr/>
          <p:nvPr/>
        </p:nvSpPr>
        <p:spPr>
          <a:xfrm>
            <a:off x="-2380" y="5051292"/>
            <a:ext cx="9146380" cy="1806709"/>
          </a:xfrm>
          <a:custGeom>
            <a:avLst/>
            <a:gdLst>
              <a:gd name="connsiteX0" fmla="*/ 0 w 3350419"/>
              <a:gd name="connsiteY0" fmla="*/ 2081213 h 2083594"/>
              <a:gd name="connsiteX1" fmla="*/ 3031331 w 3350419"/>
              <a:gd name="connsiteY1" fmla="*/ 0 h 2083594"/>
              <a:gd name="connsiteX2" fmla="*/ 3350419 w 3350419"/>
              <a:gd name="connsiteY2" fmla="*/ 80963 h 2083594"/>
              <a:gd name="connsiteX3" fmla="*/ 3350419 w 3350419"/>
              <a:gd name="connsiteY3" fmla="*/ 2083594 h 2083594"/>
              <a:gd name="connsiteX4" fmla="*/ 0 w 3350419"/>
              <a:gd name="connsiteY4" fmla="*/ 2081213 h 2083594"/>
              <a:gd name="connsiteX0" fmla="*/ 0 w 3112294"/>
              <a:gd name="connsiteY0" fmla="*/ 2019301 h 2083594"/>
              <a:gd name="connsiteX1" fmla="*/ 2793206 w 3112294"/>
              <a:gd name="connsiteY1" fmla="*/ 0 h 2083594"/>
              <a:gd name="connsiteX2" fmla="*/ 3112294 w 3112294"/>
              <a:gd name="connsiteY2" fmla="*/ 80963 h 2083594"/>
              <a:gd name="connsiteX3" fmla="*/ 3112294 w 3112294"/>
              <a:gd name="connsiteY3" fmla="*/ 2083594 h 2083594"/>
              <a:gd name="connsiteX4" fmla="*/ 0 w 3112294"/>
              <a:gd name="connsiteY4" fmla="*/ 2019301 h 2083594"/>
              <a:gd name="connsiteX0" fmla="*/ 0 w 3345656"/>
              <a:gd name="connsiteY0" fmla="*/ 2097882 h 2097882"/>
              <a:gd name="connsiteX1" fmla="*/ 3026568 w 3345656"/>
              <a:gd name="connsiteY1" fmla="*/ 0 h 2097882"/>
              <a:gd name="connsiteX2" fmla="*/ 3345656 w 3345656"/>
              <a:gd name="connsiteY2" fmla="*/ 80963 h 2097882"/>
              <a:gd name="connsiteX3" fmla="*/ 3345656 w 3345656"/>
              <a:gd name="connsiteY3" fmla="*/ 2083594 h 2097882"/>
              <a:gd name="connsiteX4" fmla="*/ 0 w 3345656"/>
              <a:gd name="connsiteY4" fmla="*/ 2097882 h 2097882"/>
              <a:gd name="connsiteX0" fmla="*/ 0 w 2800350"/>
              <a:gd name="connsiteY0" fmla="*/ 1935957 h 2083594"/>
              <a:gd name="connsiteX1" fmla="*/ 2481262 w 2800350"/>
              <a:gd name="connsiteY1" fmla="*/ 0 h 2083594"/>
              <a:gd name="connsiteX2" fmla="*/ 2800350 w 2800350"/>
              <a:gd name="connsiteY2" fmla="*/ 80963 h 2083594"/>
              <a:gd name="connsiteX3" fmla="*/ 2800350 w 2800350"/>
              <a:gd name="connsiteY3" fmla="*/ 2083594 h 2083594"/>
              <a:gd name="connsiteX4" fmla="*/ 0 w 2800350"/>
              <a:gd name="connsiteY4" fmla="*/ 1935957 h 2083594"/>
              <a:gd name="connsiteX0" fmla="*/ 0 w 3352800"/>
              <a:gd name="connsiteY0" fmla="*/ 2083594 h 2083594"/>
              <a:gd name="connsiteX1" fmla="*/ 3033712 w 3352800"/>
              <a:gd name="connsiteY1" fmla="*/ 0 h 2083594"/>
              <a:gd name="connsiteX2" fmla="*/ 3352800 w 3352800"/>
              <a:gd name="connsiteY2" fmla="*/ 80963 h 2083594"/>
              <a:gd name="connsiteX3" fmla="*/ 3352800 w 3352800"/>
              <a:gd name="connsiteY3" fmla="*/ 2083594 h 2083594"/>
              <a:gd name="connsiteX4" fmla="*/ 0 w 3352800"/>
              <a:gd name="connsiteY4" fmla="*/ 2083594 h 2083594"/>
              <a:gd name="connsiteX0" fmla="*/ 0 w 3352800"/>
              <a:gd name="connsiteY0" fmla="*/ 2002631 h 2002631"/>
              <a:gd name="connsiteX1" fmla="*/ 3033712 w 3352800"/>
              <a:gd name="connsiteY1" fmla="*/ 15716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988469 w 3352800"/>
              <a:gd name="connsiteY1" fmla="*/ 59530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3966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45314 w 3352800"/>
              <a:gd name="connsiteY1" fmla="*/ 1224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4839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75865 w 3352800"/>
              <a:gd name="connsiteY1" fmla="*/ 8178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901 h 2002901"/>
              <a:gd name="connsiteX1" fmla="*/ 2836585 w 3352800"/>
              <a:gd name="connsiteY1" fmla="*/ 0 h 2002901"/>
              <a:gd name="connsiteX2" fmla="*/ 3352800 w 3352800"/>
              <a:gd name="connsiteY2" fmla="*/ 270 h 2002901"/>
              <a:gd name="connsiteX3" fmla="*/ 3352800 w 3352800"/>
              <a:gd name="connsiteY3" fmla="*/ 2002901 h 2002901"/>
              <a:gd name="connsiteX4" fmla="*/ 0 w 3352800"/>
              <a:gd name="connsiteY4" fmla="*/ 2002901 h 2002901"/>
              <a:gd name="connsiteX0" fmla="*/ 0 w 3352800"/>
              <a:gd name="connsiteY0" fmla="*/ 2002631 h 2002631"/>
              <a:gd name="connsiteX1" fmla="*/ 754045 w 3352800"/>
              <a:gd name="connsiteY1" fmla="*/ 146832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534305 h 534305"/>
              <a:gd name="connsiteX1" fmla="*/ 754045 w 3352800"/>
              <a:gd name="connsiteY1" fmla="*/ 0 h 534305"/>
              <a:gd name="connsiteX2" fmla="*/ 3352800 w 3352800"/>
              <a:gd name="connsiteY2" fmla="*/ 7687 h 534305"/>
              <a:gd name="connsiteX3" fmla="*/ 3352800 w 3352800"/>
              <a:gd name="connsiteY3" fmla="*/ 534305 h 534305"/>
              <a:gd name="connsiteX4" fmla="*/ 0 w 3352800"/>
              <a:gd name="connsiteY4" fmla="*/ 534305 h 534305"/>
              <a:gd name="connsiteX0" fmla="*/ 0 w 3352800"/>
              <a:gd name="connsiteY0" fmla="*/ 534305 h 534305"/>
              <a:gd name="connsiteX1" fmla="*/ 754045 w 3352800"/>
              <a:gd name="connsiteY1" fmla="*/ 0 h 534305"/>
              <a:gd name="connsiteX2" fmla="*/ 3352800 w 3352800"/>
              <a:gd name="connsiteY2" fmla="*/ 7687 h 534305"/>
              <a:gd name="connsiteX3" fmla="*/ 3352800 w 3352800"/>
              <a:gd name="connsiteY3" fmla="*/ 534305 h 534305"/>
              <a:gd name="connsiteX4" fmla="*/ 0 w 3352800"/>
              <a:gd name="connsiteY4" fmla="*/ 534305 h 534305"/>
              <a:gd name="connsiteX0" fmla="*/ 0 w 3352800"/>
              <a:gd name="connsiteY0" fmla="*/ 526618 h 526618"/>
              <a:gd name="connsiteX1" fmla="*/ 980611 w 3352800"/>
              <a:gd name="connsiteY1" fmla="*/ 93681 h 526618"/>
              <a:gd name="connsiteX2" fmla="*/ 3352800 w 3352800"/>
              <a:gd name="connsiteY2" fmla="*/ 0 h 526618"/>
              <a:gd name="connsiteX3" fmla="*/ 3352800 w 3352800"/>
              <a:gd name="connsiteY3" fmla="*/ 526618 h 526618"/>
              <a:gd name="connsiteX4" fmla="*/ 0 w 3352800"/>
              <a:gd name="connsiteY4" fmla="*/ 526618 h 526618"/>
              <a:gd name="connsiteX0" fmla="*/ 0 w 3352800"/>
              <a:gd name="connsiteY0" fmla="*/ 526888 h 526888"/>
              <a:gd name="connsiteX1" fmla="*/ 744735 w 3352800"/>
              <a:gd name="connsiteY1" fmla="*/ 0 h 526888"/>
              <a:gd name="connsiteX2" fmla="*/ 3352800 w 3352800"/>
              <a:gd name="connsiteY2" fmla="*/ 270 h 526888"/>
              <a:gd name="connsiteX3" fmla="*/ 3352800 w 3352800"/>
              <a:gd name="connsiteY3" fmla="*/ 526888 h 526888"/>
              <a:gd name="connsiteX4" fmla="*/ 0 w 3352800"/>
              <a:gd name="connsiteY4" fmla="*/ 526888 h 526888"/>
              <a:gd name="connsiteX0" fmla="*/ 0 w 3352800"/>
              <a:gd name="connsiteY0" fmla="*/ 526618 h 526618"/>
              <a:gd name="connsiteX1" fmla="*/ 811948 w 3352800"/>
              <a:gd name="connsiteY1" fmla="*/ 60921 h 526618"/>
              <a:gd name="connsiteX2" fmla="*/ 3352800 w 3352800"/>
              <a:gd name="connsiteY2" fmla="*/ 0 h 526618"/>
              <a:gd name="connsiteX3" fmla="*/ 3352800 w 3352800"/>
              <a:gd name="connsiteY3" fmla="*/ 526618 h 526618"/>
              <a:gd name="connsiteX4" fmla="*/ 0 w 3352800"/>
              <a:gd name="connsiteY4" fmla="*/ 526618 h 526618"/>
              <a:gd name="connsiteX0" fmla="*/ 0 w 3352800"/>
              <a:gd name="connsiteY0" fmla="*/ 527584 h 527584"/>
              <a:gd name="connsiteX1" fmla="*/ 751718 w 3352800"/>
              <a:gd name="connsiteY1" fmla="*/ 0 h 527584"/>
              <a:gd name="connsiteX2" fmla="*/ 3352800 w 3352800"/>
              <a:gd name="connsiteY2" fmla="*/ 966 h 527584"/>
              <a:gd name="connsiteX3" fmla="*/ 3352800 w 3352800"/>
              <a:gd name="connsiteY3" fmla="*/ 527584 h 527584"/>
              <a:gd name="connsiteX4" fmla="*/ 0 w 3352800"/>
              <a:gd name="connsiteY4" fmla="*/ 527584 h 527584"/>
              <a:gd name="connsiteX0" fmla="*/ 0 w 3352800"/>
              <a:gd name="connsiteY0" fmla="*/ 527584 h 527584"/>
              <a:gd name="connsiteX1" fmla="*/ 751718 w 3352800"/>
              <a:gd name="connsiteY1" fmla="*/ 0 h 527584"/>
              <a:gd name="connsiteX2" fmla="*/ 3241069 w 3352800"/>
              <a:gd name="connsiteY2" fmla="*/ 94144 h 527584"/>
              <a:gd name="connsiteX3" fmla="*/ 3352800 w 3352800"/>
              <a:gd name="connsiteY3" fmla="*/ 527584 h 527584"/>
              <a:gd name="connsiteX4" fmla="*/ 0 w 3352800"/>
              <a:gd name="connsiteY4" fmla="*/ 527584 h 527584"/>
              <a:gd name="connsiteX0" fmla="*/ 0 w 3352800"/>
              <a:gd name="connsiteY0" fmla="*/ 527584 h 527584"/>
              <a:gd name="connsiteX1" fmla="*/ 751718 w 3352800"/>
              <a:gd name="connsiteY1" fmla="*/ 0 h 527584"/>
              <a:gd name="connsiteX2" fmla="*/ 3352800 w 3352800"/>
              <a:gd name="connsiteY2" fmla="*/ 271 h 527584"/>
              <a:gd name="connsiteX3" fmla="*/ 3352800 w 3352800"/>
              <a:gd name="connsiteY3" fmla="*/ 527584 h 527584"/>
              <a:gd name="connsiteX4" fmla="*/ 0 w 3352800"/>
              <a:gd name="connsiteY4" fmla="*/ 527584 h 527584"/>
              <a:gd name="connsiteX0" fmla="*/ 0 w 3352800"/>
              <a:gd name="connsiteY0" fmla="*/ 527313 h 527313"/>
              <a:gd name="connsiteX1" fmla="*/ 900984 w 3352800"/>
              <a:gd name="connsiteY1" fmla="*/ 97774 h 527313"/>
              <a:gd name="connsiteX2" fmla="*/ 3352800 w 3352800"/>
              <a:gd name="connsiteY2" fmla="*/ 0 h 527313"/>
              <a:gd name="connsiteX3" fmla="*/ 3352800 w 3352800"/>
              <a:gd name="connsiteY3" fmla="*/ 527313 h 527313"/>
              <a:gd name="connsiteX4" fmla="*/ 0 w 3352800"/>
              <a:gd name="connsiteY4" fmla="*/ 527313 h 527313"/>
              <a:gd name="connsiteX0" fmla="*/ 0 w 3352800"/>
              <a:gd name="connsiteY0" fmla="*/ 527584 h 527584"/>
              <a:gd name="connsiteX1" fmla="*/ 748227 w 3352800"/>
              <a:gd name="connsiteY1" fmla="*/ 0 h 527584"/>
              <a:gd name="connsiteX2" fmla="*/ 3352800 w 3352800"/>
              <a:gd name="connsiteY2" fmla="*/ 271 h 527584"/>
              <a:gd name="connsiteX3" fmla="*/ 3352800 w 3352800"/>
              <a:gd name="connsiteY3" fmla="*/ 527584 h 527584"/>
              <a:gd name="connsiteX4" fmla="*/ 0 w 3352800"/>
              <a:gd name="connsiteY4" fmla="*/ 527584 h 5275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52800" h="527584">
                <a:moveTo>
                  <a:pt x="0" y="527584"/>
                </a:moveTo>
                <a:lnTo>
                  <a:pt x="748227" y="0"/>
                </a:lnTo>
                <a:lnTo>
                  <a:pt x="3352800" y="271"/>
                </a:lnTo>
                <a:lnTo>
                  <a:pt x="3352800" y="527584"/>
                </a:lnTo>
                <a:lnTo>
                  <a:pt x="0" y="527584"/>
                </a:ln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822960" y="365760"/>
            <a:ext cx="7520940" cy="548640"/>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822960" y="1100628"/>
            <a:ext cx="7520940" cy="3579849"/>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rot="19140000">
            <a:off x="201168" y="5870448"/>
            <a:ext cx="2176272" cy="201168"/>
          </a:xfrm>
          <a:prstGeom prst="rect">
            <a:avLst/>
          </a:prstGeom>
        </p:spPr>
        <p:txBody>
          <a:bodyPr vert="horz" lIns="91440" tIns="45720" rIns="91440" bIns="45720" rtlCol="0" anchor="ctr"/>
          <a:lstStyle>
            <a:lvl1pPr algn="l">
              <a:defRPr sz="1200">
                <a:solidFill>
                  <a:srgbClr val="FFFFFF"/>
                </a:solidFill>
              </a:defRPr>
            </a:lvl1pPr>
          </a:lstStyle>
          <a:p>
            <a:fld id="{2EA43FD5-B6A2-4022-ACB7-597EB8F153A8}" type="datetimeFigureOut">
              <a:rPr lang="en-AU" smtClean="0"/>
              <a:t>17/03/2014</a:t>
            </a:fld>
            <a:endParaRPr lang="en-AU"/>
          </a:p>
        </p:txBody>
      </p:sp>
      <p:sp>
        <p:nvSpPr>
          <p:cNvPr id="5" name="Footer Placeholder 4"/>
          <p:cNvSpPr>
            <a:spLocks noGrp="1"/>
          </p:cNvSpPr>
          <p:nvPr>
            <p:ph type="ftr" sz="quarter" idx="3"/>
          </p:nvPr>
        </p:nvSpPr>
        <p:spPr>
          <a:xfrm>
            <a:off x="3517514" y="6285122"/>
            <a:ext cx="4724400" cy="274320"/>
          </a:xfrm>
          <a:prstGeom prst="rect">
            <a:avLst/>
          </a:prstGeom>
        </p:spPr>
        <p:txBody>
          <a:bodyPr vert="horz" lIns="91440" tIns="45720" rIns="91440" bIns="45720" rtlCol="0" anchor="ctr"/>
          <a:lstStyle>
            <a:lvl1pPr algn="r">
              <a:defRPr sz="1000" cap="all" spc="200" baseline="0">
                <a:solidFill>
                  <a:srgbClr val="FFFFFF"/>
                </a:solidFill>
              </a:defRPr>
            </a:lvl1pPr>
          </a:lstStyle>
          <a:p>
            <a:endParaRPr lang="en-AU"/>
          </a:p>
        </p:txBody>
      </p:sp>
      <p:sp>
        <p:nvSpPr>
          <p:cNvPr id="6" name="Slide Number Placeholder 5"/>
          <p:cNvSpPr>
            <a:spLocks noGrp="1"/>
          </p:cNvSpPr>
          <p:nvPr>
            <p:ph type="sldNum" sz="quarter" idx="4"/>
          </p:nvPr>
        </p:nvSpPr>
        <p:spPr>
          <a:xfrm>
            <a:off x="8401038" y="6170822"/>
            <a:ext cx="502920" cy="502920"/>
          </a:xfrm>
          <a:prstGeom prst="ellipse">
            <a:avLst/>
          </a:prstGeom>
          <a:ln w="19050">
            <a:solidFill>
              <a:srgbClr val="FFFFFF"/>
            </a:solidFill>
          </a:ln>
        </p:spPr>
        <p:txBody>
          <a:bodyPr vert="horz" lIns="9144" tIns="9144" rIns="9144" bIns="9144" rtlCol="0" anchor="ctr">
            <a:normAutofit/>
          </a:bodyPr>
          <a:lstStyle>
            <a:lvl1pPr algn="ctr">
              <a:defRPr sz="1650">
                <a:solidFill>
                  <a:srgbClr val="FFFFFF"/>
                </a:solidFill>
              </a:defRPr>
            </a:lvl1pPr>
          </a:lstStyle>
          <a:p>
            <a:fld id="{47699FC8-0EB9-46CA-9F52-393EF6D2B0B1}" type="slidenum">
              <a:rPr lang="en-AU" smtClean="0"/>
              <a:t>‹#›</a:t>
            </a:fld>
            <a:endParaRPr lang="en-AU"/>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spcBef>
          <a:spcPct val="0"/>
        </a:spcBef>
        <a:buNone/>
        <a:defRPr sz="2800" kern="1200" cap="all" baseline="0">
          <a:solidFill>
            <a:schemeClr val="tx1"/>
          </a:solidFill>
          <a:latin typeface="+mj-lt"/>
          <a:ea typeface="+mj-ea"/>
          <a:cs typeface="+mj-cs"/>
        </a:defRPr>
      </a:lvl1pPr>
    </p:titleStyle>
    <p:bodyStyle>
      <a:lvl1pPr marL="342900" indent="-342900" algn="l" defTabSz="914400" rtl="0" eaLnBrk="1" latinLnBrk="0" hangingPunct="1">
        <a:spcBef>
          <a:spcPts val="800"/>
        </a:spcBef>
        <a:buFont typeface="Arial" pitchFamily="34" charset="0"/>
        <a:buNone/>
        <a:defRPr sz="1600" b="1" kern="1200">
          <a:solidFill>
            <a:schemeClr val="tx1"/>
          </a:solidFill>
          <a:latin typeface="+mn-lt"/>
          <a:ea typeface="+mn-ea"/>
          <a:cs typeface="+mn-cs"/>
        </a:defRPr>
      </a:lvl1pPr>
      <a:lvl2pPr marL="173736" indent="-173736"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2pPr>
      <a:lvl3pPr marL="402336" indent="-164592"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3pPr>
      <a:lvl4pPr marL="630936" indent="-164592"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4pPr>
      <a:lvl5pPr marL="859536" indent="-173736"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5pPr>
      <a:lvl6pPr marL="1097280" indent="-173736"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6pPr>
      <a:lvl7pPr marL="1353312" indent="-164592"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7pPr>
      <a:lvl8pPr marL="1581912" indent="-164592"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8pPr>
      <a:lvl9pPr marL="1792224" indent="-164592"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AU" dirty="0" smtClean="0"/>
              <a:t>National Physical Activity Guidelines</a:t>
            </a:r>
            <a:endParaRPr lang="en-AU" dirty="0"/>
          </a:p>
        </p:txBody>
      </p:sp>
      <p:sp>
        <p:nvSpPr>
          <p:cNvPr id="3" name="Subtitle 2"/>
          <p:cNvSpPr>
            <a:spLocks noGrp="1"/>
          </p:cNvSpPr>
          <p:nvPr>
            <p:ph type="subTitle" idx="1"/>
          </p:nvPr>
        </p:nvSpPr>
        <p:spPr/>
        <p:txBody>
          <a:bodyPr/>
          <a:lstStyle/>
          <a:p>
            <a:endParaRPr lang="en-AU"/>
          </a:p>
        </p:txBody>
      </p:sp>
    </p:spTree>
    <p:extLst>
      <p:ext uri="{BB962C8B-B14F-4D97-AF65-F5344CB8AC3E}">
        <p14:creationId xmlns:p14="http://schemas.microsoft.com/office/powerpoint/2010/main" val="190995733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AU"/>
          </a:p>
        </p:txBody>
      </p:sp>
      <p:sp>
        <p:nvSpPr>
          <p:cNvPr id="3" name="Content Placeholder 2"/>
          <p:cNvSpPr>
            <a:spLocks noGrp="1"/>
          </p:cNvSpPr>
          <p:nvPr>
            <p:ph idx="1"/>
          </p:nvPr>
        </p:nvSpPr>
        <p:spPr/>
        <p:txBody>
          <a:bodyPr>
            <a:normAutofit fontScale="92500" lnSpcReduction="20000"/>
          </a:bodyPr>
          <a:lstStyle/>
          <a:p>
            <a:r>
              <a:rPr lang="en-AU" dirty="0"/>
              <a:t>Physical Activity Recommendations for Older Australians (65 years and older)</a:t>
            </a:r>
          </a:p>
          <a:p>
            <a:pPr>
              <a:buFont typeface="Arial" panose="020B0604020202020204" pitchFamily="34" charset="0"/>
              <a:buChar char="•"/>
            </a:pPr>
            <a:r>
              <a:rPr lang="en-AU" sz="2400" b="0" dirty="0"/>
              <a:t>Being physically active and staying fit and healthy will help you to get the most out of life, whatever your age. These recommendations are designed to help older Australians achieve sufficient physical activity for good health as they age. They are mainly for people who are not currently building 30 minutes of physical activity into their daily lives, and are looking for ways they can do so.</a:t>
            </a:r>
            <a:br>
              <a:rPr lang="en-AU" sz="2400" b="0" dirty="0"/>
            </a:br>
            <a:r>
              <a:rPr lang="en-AU" sz="2400" b="0" dirty="0"/>
              <a:t/>
            </a:r>
            <a:br>
              <a:rPr lang="en-AU" sz="2400" b="0" dirty="0"/>
            </a:br>
            <a:r>
              <a:rPr lang="en-AU" sz="2400" b="0" dirty="0"/>
              <a:t>Being physically active for 30 minutes every day is achievable and even a slight increase in activity can make a difference to your health and wellbeing.</a:t>
            </a:r>
          </a:p>
        </p:txBody>
      </p:sp>
    </p:spTree>
    <p:extLst>
      <p:ext uri="{BB962C8B-B14F-4D97-AF65-F5344CB8AC3E}">
        <p14:creationId xmlns:p14="http://schemas.microsoft.com/office/powerpoint/2010/main" val="248522443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a:t>National Physical Activity Recommendations </a:t>
            </a:r>
            <a:r>
              <a:rPr lang="en-AU" b="1" dirty="0"/>
              <a:t>for Children 0-5 years</a:t>
            </a:r>
            <a:br>
              <a:rPr lang="en-AU" b="1" dirty="0"/>
            </a:br>
            <a:endParaRPr lang="en-AU" dirty="0"/>
          </a:p>
        </p:txBody>
      </p:sp>
      <p:sp>
        <p:nvSpPr>
          <p:cNvPr id="3" name="Content Placeholder 2"/>
          <p:cNvSpPr>
            <a:spLocks noGrp="1"/>
          </p:cNvSpPr>
          <p:nvPr>
            <p:ph idx="1"/>
          </p:nvPr>
        </p:nvSpPr>
        <p:spPr/>
        <p:txBody>
          <a:bodyPr/>
          <a:lstStyle/>
          <a:p>
            <a:r>
              <a:rPr lang="en-AU" sz="2800" u="sng" dirty="0"/>
              <a:t>Physical Activity Recommendations</a:t>
            </a:r>
          </a:p>
          <a:p>
            <a:pPr>
              <a:buFont typeface="Arial"/>
              <a:buChar char="•"/>
            </a:pPr>
            <a:r>
              <a:rPr lang="en-AU" sz="2400" b="0" dirty="0"/>
              <a:t>For health development in </a:t>
            </a:r>
            <a:r>
              <a:rPr lang="en-AU" sz="2400" b="0" i="1" dirty="0"/>
              <a:t>infants (birth to one year)</a:t>
            </a:r>
            <a:r>
              <a:rPr lang="en-AU" sz="2400" b="0" dirty="0"/>
              <a:t> physical activity – particularly supervised floor-based play in safe environments – should be encouraged from birth. </a:t>
            </a:r>
          </a:p>
          <a:p>
            <a:pPr>
              <a:buFont typeface="Arial"/>
              <a:buChar char="•"/>
            </a:pPr>
            <a:r>
              <a:rPr lang="en-AU" sz="2400" b="0" i="1" dirty="0"/>
              <a:t>Toddlers (1 to 3 years) and pre-schoolers (3 to 5 years)</a:t>
            </a:r>
            <a:r>
              <a:rPr lang="en-AU" sz="2400" b="0" dirty="0"/>
              <a:t> should be physically active every day for at least three hours, spread throughout the day. </a:t>
            </a:r>
          </a:p>
          <a:p>
            <a:endParaRPr lang="en-AU" dirty="0"/>
          </a:p>
        </p:txBody>
      </p:sp>
    </p:spTree>
    <p:extLst>
      <p:ext uri="{BB962C8B-B14F-4D97-AF65-F5344CB8AC3E}">
        <p14:creationId xmlns:p14="http://schemas.microsoft.com/office/powerpoint/2010/main" val="20572565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a:t>Sedentary Behaviour Recommendations</a:t>
            </a:r>
            <a:br>
              <a:rPr lang="en-AU" dirty="0"/>
            </a:br>
            <a:endParaRPr lang="en-AU" dirty="0"/>
          </a:p>
        </p:txBody>
      </p:sp>
      <p:sp>
        <p:nvSpPr>
          <p:cNvPr id="3" name="Content Placeholder 2"/>
          <p:cNvSpPr>
            <a:spLocks noGrp="1"/>
          </p:cNvSpPr>
          <p:nvPr>
            <p:ph idx="1"/>
          </p:nvPr>
        </p:nvSpPr>
        <p:spPr>
          <a:xfrm>
            <a:off x="822960" y="1100628"/>
            <a:ext cx="7520940" cy="3984556"/>
          </a:xfrm>
        </p:spPr>
        <p:txBody>
          <a:bodyPr>
            <a:normAutofit fontScale="85000" lnSpcReduction="10000"/>
          </a:bodyPr>
          <a:lstStyle/>
          <a:p>
            <a:pPr>
              <a:buFont typeface="Arial" panose="020B0604020202020204" pitchFamily="34" charset="0"/>
              <a:buChar char="•"/>
            </a:pPr>
            <a:r>
              <a:rPr lang="en-AU" sz="2400" b="0" i="1" dirty="0" smtClean="0"/>
              <a:t>Children </a:t>
            </a:r>
            <a:r>
              <a:rPr lang="en-AU" sz="2400" b="0" i="1" dirty="0"/>
              <a:t>younger than 2 years of age</a:t>
            </a:r>
            <a:r>
              <a:rPr lang="en-AU" sz="2400" b="0" dirty="0"/>
              <a:t> should not spend any time watching television or using other electronic media (DVDs, computer and other electronic games). </a:t>
            </a:r>
          </a:p>
          <a:p>
            <a:pPr marL="0" indent="0"/>
            <a:endParaRPr lang="en-AU" sz="2400" b="0" dirty="0"/>
          </a:p>
          <a:p>
            <a:pPr>
              <a:buFont typeface="Arial" panose="020B0604020202020204" pitchFamily="34" charset="0"/>
              <a:buChar char="•"/>
            </a:pPr>
            <a:r>
              <a:rPr lang="en-AU" sz="2400" b="0" i="1" dirty="0"/>
              <a:t>For Children 2 to 5 years of age</a:t>
            </a:r>
            <a:r>
              <a:rPr lang="en-AU" sz="2400" b="0" dirty="0"/>
              <a:t>, sitting and watching television and the use of other electronic media (DVDs, computer and other electronic games) should be limited to less than one hour per day. </a:t>
            </a:r>
            <a:endParaRPr lang="en-AU" sz="2400" b="0" dirty="0" smtClean="0"/>
          </a:p>
          <a:p>
            <a:pPr marL="0" indent="0"/>
            <a:endParaRPr lang="en-AU" sz="2400" b="0" dirty="0"/>
          </a:p>
          <a:p>
            <a:pPr>
              <a:buFont typeface="Arial" panose="020B0604020202020204" pitchFamily="34" charset="0"/>
              <a:buChar char="•"/>
            </a:pPr>
            <a:r>
              <a:rPr lang="en-AU" sz="2400" b="0" i="1" dirty="0"/>
              <a:t>Infants, toddlers and pre-schoolers (all children birth to 5 years)</a:t>
            </a:r>
            <a:r>
              <a:rPr lang="en-AU" sz="2400" b="0" dirty="0"/>
              <a:t> should not be sedentary, restrained, or kept inactive, for more than one hour at a time, with the exception of sleeping. </a:t>
            </a:r>
          </a:p>
          <a:p>
            <a:endParaRPr lang="en-AU" dirty="0"/>
          </a:p>
        </p:txBody>
      </p:sp>
    </p:spTree>
    <p:extLst>
      <p:ext uri="{BB962C8B-B14F-4D97-AF65-F5344CB8AC3E}">
        <p14:creationId xmlns:p14="http://schemas.microsoft.com/office/powerpoint/2010/main" val="389804281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b="1" dirty="0"/>
              <a:t/>
            </a:r>
            <a:br>
              <a:rPr lang="en-AU" b="1" dirty="0"/>
            </a:br>
            <a:r>
              <a:rPr lang="en-AU" b="1" dirty="0" smtClean="0"/>
              <a:t>Guidelines </a:t>
            </a:r>
            <a:r>
              <a:rPr lang="en-AU" b="1" dirty="0"/>
              <a:t>for Children (5-12 years)</a:t>
            </a:r>
            <a:endParaRPr lang="en-AU" dirty="0"/>
          </a:p>
        </p:txBody>
      </p:sp>
      <p:sp>
        <p:nvSpPr>
          <p:cNvPr id="3" name="Content Placeholder 2"/>
          <p:cNvSpPr>
            <a:spLocks noGrp="1"/>
          </p:cNvSpPr>
          <p:nvPr>
            <p:ph idx="1"/>
          </p:nvPr>
        </p:nvSpPr>
        <p:spPr>
          <a:xfrm>
            <a:off x="822960" y="1100628"/>
            <a:ext cx="7520940" cy="3984556"/>
          </a:xfrm>
        </p:spPr>
        <p:txBody>
          <a:bodyPr>
            <a:normAutofit fontScale="92500"/>
          </a:bodyPr>
          <a:lstStyle/>
          <a:p>
            <a:r>
              <a:rPr lang="en-AU" sz="2400" u="sng" dirty="0"/>
              <a:t>Physical Activity </a:t>
            </a:r>
          </a:p>
          <a:p>
            <a:pPr>
              <a:buFont typeface="Arial"/>
              <a:buChar char="•"/>
            </a:pPr>
            <a:r>
              <a:rPr lang="en-AU" sz="2400" b="0" dirty="0"/>
              <a:t>For health benefits, children aged 5–12 years should accumulate at least 60 minutes of moderate to vigorous intensity physical activity every day. </a:t>
            </a:r>
          </a:p>
          <a:p>
            <a:pPr>
              <a:buFont typeface="Arial"/>
              <a:buChar char="•"/>
            </a:pPr>
            <a:r>
              <a:rPr lang="en-AU" sz="2400" b="0" dirty="0"/>
              <a:t>Children’s physical activity should include a variety of aerobic activities, including some vigorous intensity activity. </a:t>
            </a:r>
          </a:p>
          <a:p>
            <a:pPr>
              <a:buFont typeface="Arial"/>
              <a:buChar char="•"/>
            </a:pPr>
            <a:r>
              <a:rPr lang="en-AU" sz="2400" b="0" dirty="0"/>
              <a:t>On at least three days per week, children should engage in activities that strengthen muscle and bone. </a:t>
            </a:r>
          </a:p>
          <a:p>
            <a:pPr>
              <a:buFont typeface="Arial"/>
              <a:buChar char="•"/>
            </a:pPr>
            <a:r>
              <a:rPr lang="en-AU" sz="2400" b="0" dirty="0"/>
              <a:t>To achieve additional health benefits, children should engage in more activity – up to several hours per day.</a:t>
            </a:r>
          </a:p>
          <a:p>
            <a:endParaRPr lang="en-AU" dirty="0"/>
          </a:p>
        </p:txBody>
      </p:sp>
    </p:spTree>
    <p:extLst>
      <p:ext uri="{BB962C8B-B14F-4D97-AF65-F5344CB8AC3E}">
        <p14:creationId xmlns:p14="http://schemas.microsoft.com/office/powerpoint/2010/main" val="299613351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AU"/>
          </a:p>
        </p:txBody>
      </p:sp>
      <p:sp>
        <p:nvSpPr>
          <p:cNvPr id="3" name="Content Placeholder 2"/>
          <p:cNvSpPr>
            <a:spLocks noGrp="1"/>
          </p:cNvSpPr>
          <p:nvPr>
            <p:ph idx="1"/>
          </p:nvPr>
        </p:nvSpPr>
        <p:spPr/>
        <p:txBody>
          <a:bodyPr/>
          <a:lstStyle/>
          <a:p>
            <a:r>
              <a:rPr lang="en-AU" sz="2400" u="sng" dirty="0"/>
              <a:t>Sedentary Behaviour</a:t>
            </a:r>
          </a:p>
          <a:p>
            <a:r>
              <a:rPr lang="en-AU" sz="2000" b="0" i="1" dirty="0"/>
              <a:t>To reduce health risks, children aged 5-12 years should minimise the time they spend being sedentary every day. To achieve this: </a:t>
            </a:r>
            <a:endParaRPr lang="en-AU" sz="2000" b="0" i="1" dirty="0" smtClean="0"/>
          </a:p>
          <a:p>
            <a:endParaRPr lang="en-AU" dirty="0"/>
          </a:p>
          <a:p>
            <a:pPr lvl="1"/>
            <a:r>
              <a:rPr lang="en-AU" sz="2000" dirty="0"/>
              <a:t>Limit use of electronic media for entertainment (e.g. television, seated electronic games and computer use) to no more than two hours a day – lower levels are associated with reduced health risks. </a:t>
            </a:r>
            <a:endParaRPr lang="en-AU" sz="2000" dirty="0" smtClean="0"/>
          </a:p>
          <a:p>
            <a:pPr marL="0" lvl="1" indent="0">
              <a:buNone/>
            </a:pPr>
            <a:endParaRPr lang="en-AU" sz="2000" dirty="0"/>
          </a:p>
          <a:p>
            <a:pPr lvl="1"/>
            <a:r>
              <a:rPr lang="en-AU" sz="2000" dirty="0"/>
              <a:t>Break up long periods of sitting as often as possible.</a:t>
            </a:r>
          </a:p>
          <a:p>
            <a:endParaRPr lang="en-AU" dirty="0"/>
          </a:p>
        </p:txBody>
      </p:sp>
    </p:spTree>
    <p:extLst>
      <p:ext uri="{BB962C8B-B14F-4D97-AF65-F5344CB8AC3E}">
        <p14:creationId xmlns:p14="http://schemas.microsoft.com/office/powerpoint/2010/main" val="87394126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b="1" dirty="0"/>
              <a:t>Guidelines for Young People (13 -17 year olds)</a:t>
            </a:r>
            <a:br>
              <a:rPr lang="en-AU" b="1" dirty="0"/>
            </a:br>
            <a:endParaRPr lang="en-AU" dirty="0"/>
          </a:p>
        </p:txBody>
      </p:sp>
      <p:sp>
        <p:nvSpPr>
          <p:cNvPr id="3" name="Content Placeholder 2"/>
          <p:cNvSpPr>
            <a:spLocks noGrp="1"/>
          </p:cNvSpPr>
          <p:nvPr>
            <p:ph idx="1"/>
          </p:nvPr>
        </p:nvSpPr>
        <p:spPr>
          <a:xfrm>
            <a:off x="822960" y="1100628"/>
            <a:ext cx="7520940" cy="4560620"/>
          </a:xfrm>
        </p:spPr>
        <p:txBody>
          <a:bodyPr>
            <a:normAutofit lnSpcReduction="10000"/>
          </a:bodyPr>
          <a:lstStyle/>
          <a:p>
            <a:r>
              <a:rPr lang="en-AU" dirty="0"/>
              <a:t>Physical Activity </a:t>
            </a:r>
            <a:r>
              <a:rPr lang="en-AU" dirty="0" smtClean="0"/>
              <a:t>Guidelines:</a:t>
            </a:r>
            <a:endParaRPr lang="en-AU" dirty="0"/>
          </a:p>
          <a:p>
            <a:pPr>
              <a:buFont typeface="Arial" panose="020B0604020202020204" pitchFamily="34" charset="0"/>
              <a:buChar char="•"/>
            </a:pPr>
            <a:r>
              <a:rPr lang="en-AU" sz="2400" b="0" dirty="0"/>
              <a:t>For health benefits, young people aged 13–17 years should accumulate at least 60 minutes of moderate to vigorous intensity physical activity every day. </a:t>
            </a:r>
          </a:p>
          <a:p>
            <a:pPr>
              <a:buFont typeface="Arial" panose="020B0604020202020204" pitchFamily="34" charset="0"/>
              <a:buChar char="•"/>
            </a:pPr>
            <a:r>
              <a:rPr lang="en-AU" sz="2400" b="0" dirty="0"/>
              <a:t>Young peoples’ physical activity should include a variety of aerobic activities, including some vigorous intensity activity. </a:t>
            </a:r>
          </a:p>
          <a:p>
            <a:pPr>
              <a:buFont typeface="Arial" panose="020B0604020202020204" pitchFamily="34" charset="0"/>
              <a:buChar char="•"/>
            </a:pPr>
            <a:r>
              <a:rPr lang="en-AU" sz="2400" b="0" dirty="0"/>
              <a:t>On at least three days per week, young people should engage in activities that strengthen muscle and bone. </a:t>
            </a:r>
          </a:p>
          <a:p>
            <a:pPr>
              <a:buFont typeface="Arial" panose="020B0604020202020204" pitchFamily="34" charset="0"/>
              <a:buChar char="•"/>
            </a:pPr>
            <a:r>
              <a:rPr lang="en-AU" sz="2400" b="0" dirty="0"/>
              <a:t>To achieve additional health benefits, young people should engage in more activity – up to several hours per day.</a:t>
            </a:r>
          </a:p>
          <a:p>
            <a:endParaRPr lang="en-AU" dirty="0"/>
          </a:p>
        </p:txBody>
      </p:sp>
    </p:spTree>
    <p:extLst>
      <p:ext uri="{BB962C8B-B14F-4D97-AF65-F5344CB8AC3E}">
        <p14:creationId xmlns:p14="http://schemas.microsoft.com/office/powerpoint/2010/main" val="410327920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AU"/>
          </a:p>
        </p:txBody>
      </p:sp>
      <p:sp>
        <p:nvSpPr>
          <p:cNvPr id="3" name="Content Placeholder 2"/>
          <p:cNvSpPr>
            <a:spLocks noGrp="1"/>
          </p:cNvSpPr>
          <p:nvPr>
            <p:ph idx="1"/>
          </p:nvPr>
        </p:nvSpPr>
        <p:spPr/>
        <p:txBody>
          <a:bodyPr>
            <a:normAutofit fontScale="92500" lnSpcReduction="20000"/>
          </a:bodyPr>
          <a:lstStyle/>
          <a:p>
            <a:r>
              <a:rPr lang="en-AU" sz="2400" u="sng" dirty="0"/>
              <a:t>Sedentary Behaviour </a:t>
            </a:r>
            <a:r>
              <a:rPr lang="en-AU" sz="2400" u="sng" dirty="0" smtClean="0"/>
              <a:t>Guidelines:</a:t>
            </a:r>
            <a:endParaRPr lang="en-AU" sz="2400" u="sng" dirty="0"/>
          </a:p>
          <a:p>
            <a:r>
              <a:rPr lang="en-AU" sz="2400" b="0" i="1" dirty="0"/>
              <a:t>To reduce health risks, young people aged 13–17 years should minimise the time they spend being sedentary every day. To achieve this: </a:t>
            </a:r>
            <a:endParaRPr lang="en-AU" sz="2400" b="0" i="1" dirty="0" smtClean="0"/>
          </a:p>
          <a:p>
            <a:endParaRPr lang="en-AU" sz="2400" b="0" i="1" dirty="0"/>
          </a:p>
          <a:p>
            <a:pPr lvl="1"/>
            <a:r>
              <a:rPr lang="en-AU" sz="2400" dirty="0"/>
              <a:t>Limit use of electronic media for entertainment (e.g. television, seated electronic games and computer use) to no more than two hours a day – lower levels are associated with reduced health risks. </a:t>
            </a:r>
            <a:endParaRPr lang="en-AU" sz="2400" dirty="0" smtClean="0"/>
          </a:p>
          <a:p>
            <a:pPr lvl="1"/>
            <a:endParaRPr lang="en-AU" sz="2400" dirty="0"/>
          </a:p>
          <a:p>
            <a:pPr lvl="1"/>
            <a:r>
              <a:rPr lang="en-AU" sz="2400" dirty="0"/>
              <a:t>Break up long periods of sitting as often as possible.</a:t>
            </a:r>
          </a:p>
          <a:p>
            <a:endParaRPr lang="en-AU" dirty="0"/>
          </a:p>
        </p:txBody>
      </p:sp>
    </p:spTree>
    <p:extLst>
      <p:ext uri="{BB962C8B-B14F-4D97-AF65-F5344CB8AC3E}">
        <p14:creationId xmlns:p14="http://schemas.microsoft.com/office/powerpoint/2010/main" val="82293774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b="1" dirty="0"/>
              <a:t>Guidelines for Adults (18-64 years)</a:t>
            </a:r>
            <a:br>
              <a:rPr lang="en-AU" b="1" dirty="0"/>
            </a:br>
            <a:endParaRPr lang="en-AU" dirty="0"/>
          </a:p>
        </p:txBody>
      </p:sp>
      <p:sp>
        <p:nvSpPr>
          <p:cNvPr id="3" name="Content Placeholder 2"/>
          <p:cNvSpPr>
            <a:spLocks noGrp="1"/>
          </p:cNvSpPr>
          <p:nvPr>
            <p:ph idx="1"/>
          </p:nvPr>
        </p:nvSpPr>
        <p:spPr>
          <a:xfrm>
            <a:off x="822960" y="1100628"/>
            <a:ext cx="7520940" cy="5568732"/>
          </a:xfrm>
        </p:spPr>
        <p:txBody>
          <a:bodyPr>
            <a:normAutofit/>
          </a:bodyPr>
          <a:lstStyle/>
          <a:p>
            <a:r>
              <a:rPr lang="en-AU" u="sng" dirty="0"/>
              <a:t>Physical Activity Guidelines</a:t>
            </a:r>
          </a:p>
          <a:p>
            <a:pPr>
              <a:buFont typeface="Arial"/>
              <a:buChar char="•"/>
            </a:pPr>
            <a:r>
              <a:rPr lang="en-AU" sz="2400" b="0" dirty="0"/>
              <a:t>Doing any physical activity is better than doing none. If you currently do no physical activity, start by doing some, and gradually build up to the recommended amount. </a:t>
            </a:r>
          </a:p>
          <a:p>
            <a:pPr>
              <a:buFont typeface="Arial"/>
              <a:buChar char="•"/>
            </a:pPr>
            <a:r>
              <a:rPr lang="en-AU" sz="2400" b="0" dirty="0"/>
              <a:t>Be active on most, preferably all, days every week. </a:t>
            </a:r>
          </a:p>
          <a:p>
            <a:pPr>
              <a:buFont typeface="Arial"/>
              <a:buChar char="•"/>
            </a:pPr>
            <a:r>
              <a:rPr lang="en-AU" sz="2400" b="0" dirty="0"/>
              <a:t>Accumulate 150 to 300 minutes (2 ½ to 5 hours) of moderate intensity physical activity or 75 to 150 minutes (1 ¼ to 2 ½ hours) of vigorous intensity physical activity, or an equivalent combination of both moderate and vigorous activities, each week. </a:t>
            </a:r>
          </a:p>
          <a:p>
            <a:pPr>
              <a:buFont typeface="Arial"/>
              <a:buChar char="•"/>
            </a:pPr>
            <a:r>
              <a:rPr lang="en-AU" sz="2400" b="0" dirty="0"/>
              <a:t>Do muscle strengthening activities on at least 2 days each week.</a:t>
            </a:r>
          </a:p>
          <a:p>
            <a:endParaRPr lang="en-AU" dirty="0"/>
          </a:p>
        </p:txBody>
      </p:sp>
    </p:spTree>
    <p:extLst>
      <p:ext uri="{BB962C8B-B14F-4D97-AF65-F5344CB8AC3E}">
        <p14:creationId xmlns:p14="http://schemas.microsoft.com/office/powerpoint/2010/main" val="57975833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AU"/>
          </a:p>
        </p:txBody>
      </p:sp>
      <p:sp>
        <p:nvSpPr>
          <p:cNvPr id="3" name="Content Placeholder 2"/>
          <p:cNvSpPr>
            <a:spLocks noGrp="1"/>
          </p:cNvSpPr>
          <p:nvPr>
            <p:ph idx="1"/>
          </p:nvPr>
        </p:nvSpPr>
        <p:spPr/>
        <p:txBody>
          <a:bodyPr/>
          <a:lstStyle/>
          <a:p>
            <a:r>
              <a:rPr lang="en-AU" sz="3200" dirty="0"/>
              <a:t>Sedentary Behaviour Guidelines</a:t>
            </a:r>
          </a:p>
          <a:p>
            <a:pPr>
              <a:buFont typeface="Arial"/>
              <a:buChar char="•"/>
            </a:pPr>
            <a:r>
              <a:rPr lang="en-AU" sz="3200" b="0" dirty="0"/>
              <a:t>Minimise the amount of time spent in prolonged sitting. </a:t>
            </a:r>
          </a:p>
          <a:p>
            <a:pPr>
              <a:buFont typeface="Arial"/>
              <a:buChar char="•"/>
            </a:pPr>
            <a:r>
              <a:rPr lang="en-AU" sz="3200" b="0" dirty="0"/>
              <a:t>Break up long periods of sitting as often as possible.</a:t>
            </a:r>
          </a:p>
          <a:p>
            <a:endParaRPr lang="en-AU" dirty="0"/>
          </a:p>
        </p:txBody>
      </p:sp>
    </p:spTree>
    <p:extLst>
      <p:ext uri="{BB962C8B-B14F-4D97-AF65-F5344CB8AC3E}">
        <p14:creationId xmlns:p14="http://schemas.microsoft.com/office/powerpoint/2010/main" val="3905929292"/>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Angles">
  <a:themeElements>
    <a:clrScheme name="Angles">
      <a:dk1>
        <a:srgbClr val="000000"/>
      </a:dk1>
      <a:lt1>
        <a:srgbClr val="FFFFFF"/>
      </a:lt1>
      <a:dk2>
        <a:srgbClr val="434342"/>
      </a:dk2>
      <a:lt2>
        <a:srgbClr val="CDD7D9"/>
      </a:lt2>
      <a:accent1>
        <a:srgbClr val="797B7E"/>
      </a:accent1>
      <a:accent2>
        <a:srgbClr val="F96A1B"/>
      </a:accent2>
      <a:accent3>
        <a:srgbClr val="08A1D9"/>
      </a:accent3>
      <a:accent4>
        <a:srgbClr val="7C984A"/>
      </a:accent4>
      <a:accent5>
        <a:srgbClr val="C2AD8D"/>
      </a:accent5>
      <a:accent6>
        <a:srgbClr val="506E94"/>
      </a:accent6>
      <a:hlink>
        <a:srgbClr val="5F5F5F"/>
      </a:hlink>
      <a:folHlink>
        <a:srgbClr val="969696"/>
      </a:folHlink>
    </a:clrScheme>
    <a:fontScheme name="Angles">
      <a:majorFont>
        <a:latin typeface="Franklin Gothic Medium"/>
        <a:ea typeface=""/>
        <a:cs typeface=""/>
        <a:font script="Jpan" typeface="HG創英角ｺﾞｼｯｸUB"/>
        <a:font script="Hang" typeface="돋움"/>
        <a:font script="Hans" typeface="微软雅黑"/>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a:ea typeface=""/>
        <a:cs typeface=""/>
        <a:font script="Jpan" typeface="ＭＳ Ｐゴシック"/>
        <a:font script="Hang" typeface="맑은 고딕"/>
        <a:font script="Hans" typeface="隶书"/>
        <a:font script="Hant" typeface="新細明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ngle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20400000"/>
            </a:lightRig>
          </a:scene3d>
          <a:sp3d contourW="6350">
            <a:bevelT w="41275" h="19050" prst="angle"/>
            <a:contourClr>
              <a:schemeClr val="phClr">
                <a:shade val="25000"/>
                <a:satMod val="150000"/>
              </a:schemeClr>
            </a:contourClr>
          </a:sp3d>
        </a:effectStyle>
      </a:effectStyleLst>
      <a:bgFillStyleLst>
        <a:solidFill>
          <a:schemeClr val="phClr"/>
        </a:solidFill>
        <a:blipFill rotWithShape="1">
          <a:blip xmlns:r="http://schemas.openxmlformats.org/officeDocument/2006/relationships" r:embed="rId1">
            <a:duotone>
              <a:schemeClr val="phClr">
                <a:tint val="90000"/>
                <a:shade val="85000"/>
              </a:schemeClr>
              <a:schemeClr val="phClr">
                <a:tint val="95000"/>
                <a:shade val="99000"/>
              </a:schemeClr>
            </a:duotone>
          </a:blip>
          <a:tile tx="0" ty="0" sx="100000" sy="100000" flip="none" algn="tl"/>
        </a:blipFill>
        <a:blipFill rotWithShape="1">
          <a:blip xmlns:r="http://schemas.openxmlformats.org/officeDocument/2006/relationships" r:embed="rId2">
            <a:duotone>
              <a:schemeClr val="phClr">
                <a:tint val="93000"/>
                <a:shade val="85000"/>
              </a:schemeClr>
              <a:schemeClr val="phClr">
                <a:tint val="96000"/>
                <a:shade val="99000"/>
              </a:schemeClr>
            </a:duotone>
          </a:blip>
          <a:tile tx="0" ty="0" sx="90000" sy="9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Angles</Template>
  <TotalTime>17</TotalTime>
  <Words>742</Words>
  <Application>Microsoft Office PowerPoint</Application>
  <PresentationFormat>On-screen Show (4:3)</PresentationFormat>
  <Paragraphs>46</Paragraphs>
  <Slides>10</Slides>
  <Notes>0</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Angles</vt:lpstr>
      <vt:lpstr>National Physical Activity Guidelines</vt:lpstr>
      <vt:lpstr>National Physical Activity Recommendations for Children 0-5 years </vt:lpstr>
      <vt:lpstr>Sedentary Behaviour Recommendations </vt:lpstr>
      <vt:lpstr> Guidelines for Children (5-12 years)</vt:lpstr>
      <vt:lpstr>PowerPoint Presentation</vt:lpstr>
      <vt:lpstr>Guidelines for Young People (13 -17 year olds) </vt:lpstr>
      <vt:lpstr>PowerPoint Presentation</vt:lpstr>
      <vt:lpstr>Guidelines for Adults (18-64 years) </vt:lpstr>
      <vt:lpstr>PowerPoint Presentation</vt:lpstr>
      <vt:lpstr>PowerPoint Presentation</vt:lpstr>
    </vt:vector>
  </TitlesOfParts>
  <Company>DEECD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National Physical Activity Guidelines</dc:title>
  <dc:creator>Patrick Lynch</dc:creator>
  <cp:lastModifiedBy>Patrick Lynch</cp:lastModifiedBy>
  <cp:revision>2</cp:revision>
  <dcterms:created xsi:type="dcterms:W3CDTF">2014-03-17T01:25:33Z</dcterms:created>
  <dcterms:modified xsi:type="dcterms:W3CDTF">2014-03-17T01:43:19Z</dcterms:modified>
</cp:coreProperties>
</file>