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8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B3A95-7529-43CB-B949-81C15BA38CE7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18983-FEE3-4975-8158-46DBBEE804B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9FD115-B9B6-4FF4-B95C-8CBB4F146CE8}" type="slidenum">
              <a:rPr lang="en-AU"/>
              <a:pPr/>
              <a:t>3</a:t>
            </a:fld>
            <a:endParaRPr lang="en-AU"/>
          </a:p>
        </p:txBody>
      </p:sp>
      <p:sp>
        <p:nvSpPr>
          <p:cNvPr id="38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293688" algn="l"/>
                <a:tab pos="798513" algn="l"/>
              </a:tabLst>
            </a:pPr>
            <a:r>
              <a:rPr lang="en-US"/>
              <a:t>How to calculate deficit.</a:t>
            </a:r>
          </a:p>
          <a:p>
            <a:pPr>
              <a:tabLst>
                <a:tab pos="293688" algn="l"/>
                <a:tab pos="798513" algn="l"/>
              </a:tabLst>
            </a:pPr>
            <a:r>
              <a:rPr lang="en-US"/>
              <a:t>	Quantitative difference between total VO2  and VO2 actually 		consumed</a:t>
            </a:r>
          </a:p>
          <a:p>
            <a:pPr>
              <a:tabLst>
                <a:tab pos="293688" algn="l"/>
                <a:tab pos="798513" algn="l"/>
              </a:tabLst>
            </a:pPr>
            <a:endParaRPr lang="en-US"/>
          </a:p>
          <a:p>
            <a:pPr>
              <a:tabLst>
                <a:tab pos="293688" algn="l"/>
                <a:tab pos="798513" algn="l"/>
              </a:tabLst>
            </a:pPr>
            <a:r>
              <a:rPr lang="en-US"/>
              <a:t>There is always a deficit. Explain</a:t>
            </a:r>
          </a:p>
          <a:p>
            <a:pPr>
              <a:tabLst>
                <a:tab pos="293688" algn="l"/>
                <a:tab pos="798513" algn="l"/>
              </a:tabLst>
            </a:pPr>
            <a:r>
              <a:rPr lang="en-US"/>
              <a:t>	Why is there a lag?</a:t>
            </a:r>
          </a:p>
          <a:p>
            <a:pPr>
              <a:tabLst>
                <a:tab pos="293688" algn="l"/>
                <a:tab pos="798513" algn="l"/>
              </a:tabLst>
            </a:pPr>
            <a:endParaRPr lang="en-US"/>
          </a:p>
          <a:p>
            <a:pPr>
              <a:tabLst>
                <a:tab pos="293688" algn="l"/>
                <a:tab pos="798513" algn="l"/>
              </a:tabLst>
            </a:pPr>
            <a:r>
              <a:rPr lang="en-US"/>
              <a:t>Fast component part: Anaerobic metabolism</a:t>
            </a:r>
          </a:p>
          <a:p>
            <a:pPr>
              <a:tabLst>
                <a:tab pos="293688" algn="l"/>
                <a:tab pos="798513" algn="l"/>
              </a:tabLst>
            </a:pPr>
            <a:endParaRPr lang="en-US"/>
          </a:p>
          <a:p>
            <a:pPr>
              <a:tabLst>
                <a:tab pos="293688" algn="l"/>
                <a:tab pos="798513" algn="l"/>
              </a:tabLst>
            </a:pPr>
            <a:r>
              <a:rPr lang="en-US"/>
              <a:t>O2 deficit in trained and untrained:</a:t>
            </a:r>
          </a:p>
          <a:p>
            <a:pPr>
              <a:tabLst>
                <a:tab pos="293688" algn="l"/>
                <a:tab pos="798513" algn="l"/>
              </a:tabLst>
            </a:pPr>
            <a:r>
              <a:rPr lang="en-US"/>
              <a:t>	Who would have the smallest deficit and why?</a:t>
            </a:r>
          </a:p>
          <a:p>
            <a:pPr>
              <a:tabLst>
                <a:tab pos="293688" algn="l"/>
                <a:tab pos="798513" algn="l"/>
              </a:tabLst>
            </a:pPr>
            <a:r>
              <a:rPr lang="en-US"/>
              <a:t>		Trained because they are more aerobic and VO2 would respond 		quicker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VCE Physical Education - Unit 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1C5DEE8-7976-401E-B899-221C626D7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2FC70-B860-467C-9E21-A531030D63E8}" type="datetimeFigureOut">
              <a:rPr lang="en-AU" smtClean="0"/>
              <a:t>13/10/2010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ECB72-47B9-4839-B389-30F94B5D08BE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ATP production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000" b="1"/>
              <a:t>Interplay Between Energy Systems</a:t>
            </a:r>
          </a:p>
        </p:txBody>
      </p:sp>
      <p:sp>
        <p:nvSpPr>
          <p:cNvPr id="2027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196752"/>
            <a:ext cx="8229600" cy="22034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AU" sz="2400" dirty="0"/>
              <a:t>All activities use some energy from all three systems.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AU" sz="2400" dirty="0"/>
              <a:t>The energy systems overlap – they never work independently.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AU" sz="2400" dirty="0"/>
              <a:t>It it’s the relative contribution of each system that varies.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400" dirty="0"/>
          </a:p>
        </p:txBody>
      </p:sp>
      <p:pic>
        <p:nvPicPr>
          <p:cNvPr id="202763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62" y="3143248"/>
            <a:ext cx="7200900" cy="3470275"/>
          </a:xfrm>
          <a:noFill/>
          <a:ln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VCE Physical Education - Unit 3</a:t>
            </a:r>
          </a:p>
        </p:txBody>
      </p: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VCE Physical Education - Unit 3</a:t>
            </a:r>
          </a:p>
        </p:txBody>
      </p:sp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665163" y="600075"/>
            <a:ext cx="8021637" cy="452438"/>
          </a:xfrm>
        </p:spPr>
        <p:txBody>
          <a:bodyPr>
            <a:normAutofit fontScale="90000"/>
          </a:bodyPr>
          <a:lstStyle/>
          <a:p>
            <a:r>
              <a:rPr lang="en-US" b="1"/>
              <a:t>The Three Energy Systems</a:t>
            </a:r>
            <a:endParaRPr lang="en-US"/>
          </a:p>
        </p:txBody>
      </p:sp>
      <p:pic>
        <p:nvPicPr>
          <p:cNvPr id="382979" name="Picture 3"/>
          <p:cNvPicPr>
            <a:picLocks noChangeAspect="1" noChangeArrowheads="1"/>
          </p:cNvPicPr>
          <p:nvPr/>
        </p:nvPicPr>
        <p:blipFill>
          <a:blip r:embed="rId3" cstate="print"/>
          <a:srcRect b="8644"/>
          <a:stretch>
            <a:fillRect/>
          </a:stretch>
        </p:blipFill>
        <p:spPr bwMode="auto">
          <a:xfrm>
            <a:off x="571472" y="1222375"/>
            <a:ext cx="8137525" cy="563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VCE Physical Education - Unit 3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 smtClean="0"/>
              <a:t>    High Intensity Competition</a:t>
            </a:r>
          </a:p>
        </p:txBody>
      </p:sp>
      <p:pic>
        <p:nvPicPr>
          <p:cNvPr id="3225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83058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69</Words>
  <Application>Microsoft Office PowerPoint</Application>
  <PresentationFormat>On-screen Show (4:3)</PresentationFormat>
  <Paragraphs>22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ATP production</vt:lpstr>
      <vt:lpstr>Interplay Between Energy Systems</vt:lpstr>
      <vt:lpstr>The Three Energy Systems</vt:lpstr>
      <vt:lpstr>Slide 4</vt:lpstr>
      <vt:lpstr>    High Intensity Competition</vt:lpstr>
    </vt:vector>
  </TitlesOfParts>
  <Company>Gisborne Secondary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ATP production</dc:title>
  <dc:creator>Teacher</dc:creator>
  <cp:lastModifiedBy>Teacher</cp:lastModifiedBy>
  <cp:revision>1</cp:revision>
  <dcterms:created xsi:type="dcterms:W3CDTF">2010-10-13T03:37:53Z</dcterms:created>
  <dcterms:modified xsi:type="dcterms:W3CDTF">2010-10-13T03:44:34Z</dcterms:modified>
</cp:coreProperties>
</file>